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3"/>
  </p:notesMasterIdLst>
  <p:sldIdLst>
    <p:sldId id="278" r:id="rId6"/>
    <p:sldId id="314" r:id="rId7"/>
    <p:sldId id="266" r:id="rId8"/>
    <p:sldId id="324" r:id="rId9"/>
    <p:sldId id="323" r:id="rId10"/>
    <p:sldId id="318" r:id="rId11"/>
    <p:sldId id="320" r:id="rId12"/>
    <p:sldId id="328" r:id="rId13"/>
    <p:sldId id="329" r:id="rId14"/>
    <p:sldId id="330" r:id="rId15"/>
    <p:sldId id="327" r:id="rId16"/>
    <p:sldId id="325" r:id="rId17"/>
    <p:sldId id="326" r:id="rId18"/>
    <p:sldId id="322" r:id="rId19"/>
    <p:sldId id="321" r:id="rId20"/>
    <p:sldId id="307" r:id="rId21"/>
    <p:sldId id="27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BEBD"/>
    <a:srgbClr val="FF7C80"/>
    <a:srgbClr val="74A4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8" autoAdjust="0"/>
    <p:restoredTop sz="87713" autoAdjust="0"/>
  </p:normalViewPr>
  <p:slideViewPr>
    <p:cSldViewPr snapToGrid="0">
      <p:cViewPr varScale="1">
        <p:scale>
          <a:sx n="99" d="100"/>
          <a:sy n="99" d="100"/>
        </p:scale>
        <p:origin x="976" y="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4B4FA6-5104-4942-994D-4945B6A2151F}" type="doc">
      <dgm:prSet loTypeId="urn:microsoft.com/office/officeart/2005/8/layout/hChevron3" loCatId="process" qsTypeId="urn:microsoft.com/office/officeart/2005/8/quickstyle/simple1" qsCatId="simple" csTypeId="urn:microsoft.com/office/officeart/2005/8/colors/accent0_1" csCatId="mainScheme" phldr="1"/>
      <dgm:spPr/>
    </dgm:pt>
    <dgm:pt modelId="{EFAB75C5-00CE-4DE0-B548-95BF0B0E0376}">
      <dgm:prSet phldrT="[Text]"/>
      <dgm:spPr>
        <a:solidFill>
          <a:srgbClr val="9CBEBD"/>
        </a:solidFill>
      </dgm:spPr>
      <dgm:t>
        <a:bodyPr/>
        <a:lstStyle/>
        <a:p>
          <a:pPr algn="ctr"/>
          <a:r>
            <a:rPr lang="en-US" dirty="0"/>
            <a:t>Strategy</a:t>
          </a:r>
        </a:p>
      </dgm:t>
    </dgm:pt>
    <dgm:pt modelId="{7E39CB20-E6A4-4BD2-AAC8-A99B57B0C49C}" type="parTrans" cxnId="{20C36F25-E88C-4336-AFE6-195E6712DD7F}">
      <dgm:prSet/>
      <dgm:spPr/>
      <dgm:t>
        <a:bodyPr/>
        <a:lstStyle/>
        <a:p>
          <a:endParaRPr lang="en-US"/>
        </a:p>
      </dgm:t>
    </dgm:pt>
    <dgm:pt modelId="{94D7B0E4-89E1-406E-97AD-63A91897B95F}" type="sibTrans" cxnId="{20C36F25-E88C-4336-AFE6-195E6712DD7F}">
      <dgm:prSet/>
      <dgm:spPr/>
      <dgm:t>
        <a:bodyPr/>
        <a:lstStyle/>
        <a:p>
          <a:endParaRPr lang="en-US"/>
        </a:p>
      </dgm:t>
    </dgm:pt>
    <dgm:pt modelId="{071EE0D7-03EE-4E4C-A5E0-2D6C86C1000C}">
      <dgm:prSet phldrT="[Text]"/>
      <dgm:spPr/>
      <dgm:t>
        <a:bodyPr/>
        <a:lstStyle/>
        <a:p>
          <a:r>
            <a:rPr lang="en-US" dirty="0"/>
            <a:t>Engagement</a:t>
          </a:r>
        </a:p>
      </dgm:t>
    </dgm:pt>
    <dgm:pt modelId="{BE202811-3855-4CB2-AA9E-478417D89FDD}" type="parTrans" cxnId="{CB4156ED-50D0-41E8-8A9B-E59D01E32764}">
      <dgm:prSet/>
      <dgm:spPr/>
      <dgm:t>
        <a:bodyPr/>
        <a:lstStyle/>
        <a:p>
          <a:endParaRPr lang="en-US"/>
        </a:p>
      </dgm:t>
    </dgm:pt>
    <dgm:pt modelId="{83580EC3-1553-4063-9074-62D21D978158}" type="sibTrans" cxnId="{CB4156ED-50D0-41E8-8A9B-E59D01E32764}">
      <dgm:prSet/>
      <dgm:spPr/>
      <dgm:t>
        <a:bodyPr/>
        <a:lstStyle/>
        <a:p>
          <a:endParaRPr lang="en-US"/>
        </a:p>
      </dgm:t>
    </dgm:pt>
    <dgm:pt modelId="{581F851F-B6FA-40D6-8462-E5AC4F99DFB7}">
      <dgm:prSet phldrT="[Text]"/>
      <dgm:spPr/>
      <dgm:t>
        <a:bodyPr/>
        <a:lstStyle/>
        <a:p>
          <a:r>
            <a:rPr lang="en-US" dirty="0"/>
            <a:t>Winning</a:t>
          </a:r>
        </a:p>
      </dgm:t>
    </dgm:pt>
    <dgm:pt modelId="{76F7DCAA-A8A3-416B-B4F3-A0B71A38BFD7}" type="parTrans" cxnId="{8E0C5511-46E4-4BCF-939C-2DDCF2498083}">
      <dgm:prSet/>
      <dgm:spPr/>
      <dgm:t>
        <a:bodyPr/>
        <a:lstStyle/>
        <a:p>
          <a:endParaRPr lang="en-US"/>
        </a:p>
      </dgm:t>
    </dgm:pt>
    <dgm:pt modelId="{CC60ED7E-1E0D-46F5-A6F9-E0746B52D0C9}" type="sibTrans" cxnId="{8E0C5511-46E4-4BCF-939C-2DDCF2498083}">
      <dgm:prSet/>
      <dgm:spPr/>
      <dgm:t>
        <a:bodyPr/>
        <a:lstStyle/>
        <a:p>
          <a:endParaRPr lang="en-US"/>
        </a:p>
      </dgm:t>
    </dgm:pt>
    <dgm:pt modelId="{65D95933-A0AF-4230-B054-26A16326B960}">
      <dgm:prSet phldrT="[Text]"/>
      <dgm:spPr/>
      <dgm:t>
        <a:bodyPr/>
        <a:lstStyle/>
        <a:p>
          <a:r>
            <a:rPr lang="en-US" dirty="0"/>
            <a:t>Summary</a:t>
          </a:r>
        </a:p>
      </dgm:t>
    </dgm:pt>
    <dgm:pt modelId="{BA9FF262-0FB5-410A-A6F7-F0007EDE686D}" type="parTrans" cxnId="{87764F9B-4440-494A-9300-5ABF504DC7A4}">
      <dgm:prSet/>
      <dgm:spPr/>
      <dgm:t>
        <a:bodyPr/>
        <a:lstStyle/>
        <a:p>
          <a:endParaRPr lang="en-US"/>
        </a:p>
      </dgm:t>
    </dgm:pt>
    <dgm:pt modelId="{7C467123-04F0-42C9-92D6-6AB69EF2A62B}" type="sibTrans" cxnId="{87764F9B-4440-494A-9300-5ABF504DC7A4}">
      <dgm:prSet/>
      <dgm:spPr/>
      <dgm:t>
        <a:bodyPr/>
        <a:lstStyle/>
        <a:p>
          <a:endParaRPr lang="en-US"/>
        </a:p>
      </dgm:t>
    </dgm:pt>
    <dgm:pt modelId="{3C396EBE-B3B9-4AE9-8DE0-0CE10AD7BB74}" type="pres">
      <dgm:prSet presAssocID="{7E4B4FA6-5104-4942-994D-4945B6A2151F}" presName="Name0" presStyleCnt="0">
        <dgm:presLayoutVars>
          <dgm:dir/>
          <dgm:resizeHandles val="exact"/>
        </dgm:presLayoutVars>
      </dgm:prSet>
      <dgm:spPr/>
    </dgm:pt>
    <dgm:pt modelId="{88AEEE9B-6AF7-47F5-8BAB-37037C708190}" type="pres">
      <dgm:prSet presAssocID="{EFAB75C5-00CE-4DE0-B548-95BF0B0E0376}" presName="parTxOnly" presStyleLbl="node1" presStyleIdx="0" presStyleCnt="4">
        <dgm:presLayoutVars>
          <dgm:bulletEnabled val="1"/>
        </dgm:presLayoutVars>
      </dgm:prSet>
      <dgm:spPr/>
    </dgm:pt>
    <dgm:pt modelId="{F82B6824-8AA1-485E-BCCA-4883E63F72D6}" type="pres">
      <dgm:prSet presAssocID="{94D7B0E4-89E1-406E-97AD-63A91897B95F}" presName="parSpace" presStyleCnt="0"/>
      <dgm:spPr/>
    </dgm:pt>
    <dgm:pt modelId="{4AA31DC4-7F2C-470C-9C02-341246D1B216}" type="pres">
      <dgm:prSet presAssocID="{071EE0D7-03EE-4E4C-A5E0-2D6C86C1000C}" presName="parTxOnly" presStyleLbl="node1" presStyleIdx="1" presStyleCnt="4">
        <dgm:presLayoutVars>
          <dgm:bulletEnabled val="1"/>
        </dgm:presLayoutVars>
      </dgm:prSet>
      <dgm:spPr/>
    </dgm:pt>
    <dgm:pt modelId="{70CC9939-D8D2-4874-B25E-5611EC7B78E6}" type="pres">
      <dgm:prSet presAssocID="{83580EC3-1553-4063-9074-62D21D978158}" presName="parSpace" presStyleCnt="0"/>
      <dgm:spPr/>
    </dgm:pt>
    <dgm:pt modelId="{6494AEE1-FF57-4831-BEEC-2FDFC520ED72}" type="pres">
      <dgm:prSet presAssocID="{581F851F-B6FA-40D6-8462-E5AC4F99DFB7}" presName="parTxOnly" presStyleLbl="node1" presStyleIdx="2" presStyleCnt="4">
        <dgm:presLayoutVars>
          <dgm:bulletEnabled val="1"/>
        </dgm:presLayoutVars>
      </dgm:prSet>
      <dgm:spPr/>
    </dgm:pt>
    <dgm:pt modelId="{C7DA0503-1094-496D-86B4-607BFD6FC12D}" type="pres">
      <dgm:prSet presAssocID="{CC60ED7E-1E0D-46F5-A6F9-E0746B52D0C9}" presName="parSpace" presStyleCnt="0"/>
      <dgm:spPr/>
    </dgm:pt>
    <dgm:pt modelId="{101AD20C-9FDE-49E2-9386-DCEAE5CA544E}" type="pres">
      <dgm:prSet presAssocID="{65D95933-A0AF-4230-B054-26A16326B960}" presName="parTxOnly" presStyleLbl="node1" presStyleIdx="3" presStyleCnt="4">
        <dgm:presLayoutVars>
          <dgm:bulletEnabled val="1"/>
        </dgm:presLayoutVars>
      </dgm:prSet>
      <dgm:spPr/>
    </dgm:pt>
  </dgm:ptLst>
  <dgm:cxnLst>
    <dgm:cxn modelId="{8E0C5511-46E4-4BCF-939C-2DDCF2498083}" srcId="{7E4B4FA6-5104-4942-994D-4945B6A2151F}" destId="{581F851F-B6FA-40D6-8462-E5AC4F99DFB7}" srcOrd="2" destOrd="0" parTransId="{76F7DCAA-A8A3-416B-B4F3-A0B71A38BFD7}" sibTransId="{CC60ED7E-1E0D-46F5-A6F9-E0746B52D0C9}"/>
    <dgm:cxn modelId="{20C36F25-E88C-4336-AFE6-195E6712DD7F}" srcId="{7E4B4FA6-5104-4942-994D-4945B6A2151F}" destId="{EFAB75C5-00CE-4DE0-B548-95BF0B0E0376}" srcOrd="0" destOrd="0" parTransId="{7E39CB20-E6A4-4BD2-AAC8-A99B57B0C49C}" sibTransId="{94D7B0E4-89E1-406E-97AD-63A91897B95F}"/>
    <dgm:cxn modelId="{F7CF596B-4ED7-4647-BD52-0E9FBB9691DE}" type="presOf" srcId="{EFAB75C5-00CE-4DE0-B548-95BF0B0E0376}" destId="{88AEEE9B-6AF7-47F5-8BAB-37037C708190}" srcOrd="0" destOrd="0" presId="urn:microsoft.com/office/officeart/2005/8/layout/hChevron3"/>
    <dgm:cxn modelId="{87764F9B-4440-494A-9300-5ABF504DC7A4}" srcId="{7E4B4FA6-5104-4942-994D-4945B6A2151F}" destId="{65D95933-A0AF-4230-B054-26A16326B960}" srcOrd="3" destOrd="0" parTransId="{BA9FF262-0FB5-410A-A6F7-F0007EDE686D}" sibTransId="{7C467123-04F0-42C9-92D6-6AB69EF2A62B}"/>
    <dgm:cxn modelId="{748DB5B3-AD15-48F8-A03E-0081B0F3D33C}" type="presOf" srcId="{071EE0D7-03EE-4E4C-A5E0-2D6C86C1000C}" destId="{4AA31DC4-7F2C-470C-9C02-341246D1B216}" srcOrd="0" destOrd="0" presId="urn:microsoft.com/office/officeart/2005/8/layout/hChevron3"/>
    <dgm:cxn modelId="{771DE6B7-65E7-4289-B898-821C253DC867}" type="presOf" srcId="{7E4B4FA6-5104-4942-994D-4945B6A2151F}" destId="{3C396EBE-B3B9-4AE9-8DE0-0CE10AD7BB74}" srcOrd="0" destOrd="0" presId="urn:microsoft.com/office/officeart/2005/8/layout/hChevron3"/>
    <dgm:cxn modelId="{611D6DC1-96C3-408A-AB41-C0D5D8B6F1F7}" type="presOf" srcId="{65D95933-A0AF-4230-B054-26A16326B960}" destId="{101AD20C-9FDE-49E2-9386-DCEAE5CA544E}" srcOrd="0" destOrd="0" presId="urn:microsoft.com/office/officeart/2005/8/layout/hChevron3"/>
    <dgm:cxn modelId="{FE0D49DA-D2E6-4523-83EA-2329858FE785}" type="presOf" srcId="{581F851F-B6FA-40D6-8462-E5AC4F99DFB7}" destId="{6494AEE1-FF57-4831-BEEC-2FDFC520ED72}" srcOrd="0" destOrd="0" presId="urn:microsoft.com/office/officeart/2005/8/layout/hChevron3"/>
    <dgm:cxn modelId="{CB4156ED-50D0-41E8-8A9B-E59D01E32764}" srcId="{7E4B4FA6-5104-4942-994D-4945B6A2151F}" destId="{071EE0D7-03EE-4E4C-A5E0-2D6C86C1000C}" srcOrd="1" destOrd="0" parTransId="{BE202811-3855-4CB2-AA9E-478417D89FDD}" sibTransId="{83580EC3-1553-4063-9074-62D21D978158}"/>
    <dgm:cxn modelId="{8B3F6EEE-241E-47EB-AF86-8922988CDC0A}" type="presParOf" srcId="{3C396EBE-B3B9-4AE9-8DE0-0CE10AD7BB74}" destId="{88AEEE9B-6AF7-47F5-8BAB-37037C708190}" srcOrd="0" destOrd="0" presId="urn:microsoft.com/office/officeart/2005/8/layout/hChevron3"/>
    <dgm:cxn modelId="{20786C33-32B0-4779-8B19-8B1E778284F9}" type="presParOf" srcId="{3C396EBE-B3B9-4AE9-8DE0-0CE10AD7BB74}" destId="{F82B6824-8AA1-485E-BCCA-4883E63F72D6}" srcOrd="1" destOrd="0" presId="urn:microsoft.com/office/officeart/2005/8/layout/hChevron3"/>
    <dgm:cxn modelId="{CE920E83-0C22-4C7A-AE25-1A57C2662B93}" type="presParOf" srcId="{3C396EBE-B3B9-4AE9-8DE0-0CE10AD7BB74}" destId="{4AA31DC4-7F2C-470C-9C02-341246D1B216}" srcOrd="2" destOrd="0" presId="urn:microsoft.com/office/officeart/2005/8/layout/hChevron3"/>
    <dgm:cxn modelId="{CB744ACC-8587-4FB8-8602-2114FC6025B7}" type="presParOf" srcId="{3C396EBE-B3B9-4AE9-8DE0-0CE10AD7BB74}" destId="{70CC9939-D8D2-4874-B25E-5611EC7B78E6}" srcOrd="3" destOrd="0" presId="urn:microsoft.com/office/officeart/2005/8/layout/hChevron3"/>
    <dgm:cxn modelId="{FA9167B8-DFFE-4C89-B46F-7676813810EE}" type="presParOf" srcId="{3C396EBE-B3B9-4AE9-8DE0-0CE10AD7BB74}" destId="{6494AEE1-FF57-4831-BEEC-2FDFC520ED72}" srcOrd="4" destOrd="0" presId="urn:microsoft.com/office/officeart/2005/8/layout/hChevron3"/>
    <dgm:cxn modelId="{A2A2E123-9F58-443A-9F38-566AAFA244E7}" type="presParOf" srcId="{3C396EBE-B3B9-4AE9-8DE0-0CE10AD7BB74}" destId="{C7DA0503-1094-496D-86B4-607BFD6FC12D}" srcOrd="5" destOrd="0" presId="urn:microsoft.com/office/officeart/2005/8/layout/hChevron3"/>
    <dgm:cxn modelId="{FB878771-E806-48E3-99AB-9CF9F8571043}" type="presParOf" srcId="{3C396EBE-B3B9-4AE9-8DE0-0CE10AD7BB74}" destId="{101AD20C-9FDE-49E2-9386-DCEAE5CA544E}"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E4B4FA6-5104-4942-994D-4945B6A2151F}" type="doc">
      <dgm:prSet loTypeId="urn:microsoft.com/office/officeart/2005/8/layout/hChevron3" loCatId="process" qsTypeId="urn:microsoft.com/office/officeart/2005/8/quickstyle/simple1" qsCatId="simple" csTypeId="urn:microsoft.com/office/officeart/2005/8/colors/accent0_1" csCatId="mainScheme" phldr="1"/>
      <dgm:spPr/>
    </dgm:pt>
    <dgm:pt modelId="{EFAB75C5-00CE-4DE0-B548-95BF0B0E0376}">
      <dgm:prSet phldrT="[Text]"/>
      <dgm:spPr>
        <a:noFill/>
      </dgm:spPr>
      <dgm:t>
        <a:bodyPr/>
        <a:lstStyle/>
        <a:p>
          <a:pPr algn="ctr"/>
          <a:r>
            <a:rPr lang="en-US" dirty="0"/>
            <a:t>Strategy</a:t>
          </a:r>
        </a:p>
      </dgm:t>
    </dgm:pt>
    <dgm:pt modelId="{7E39CB20-E6A4-4BD2-AAC8-A99B57B0C49C}" type="parTrans" cxnId="{20C36F25-E88C-4336-AFE6-195E6712DD7F}">
      <dgm:prSet/>
      <dgm:spPr/>
      <dgm:t>
        <a:bodyPr/>
        <a:lstStyle/>
        <a:p>
          <a:endParaRPr lang="en-US"/>
        </a:p>
      </dgm:t>
    </dgm:pt>
    <dgm:pt modelId="{94D7B0E4-89E1-406E-97AD-63A91897B95F}" type="sibTrans" cxnId="{20C36F25-E88C-4336-AFE6-195E6712DD7F}">
      <dgm:prSet/>
      <dgm:spPr/>
      <dgm:t>
        <a:bodyPr/>
        <a:lstStyle/>
        <a:p>
          <a:endParaRPr lang="en-US"/>
        </a:p>
      </dgm:t>
    </dgm:pt>
    <dgm:pt modelId="{071EE0D7-03EE-4E4C-A5E0-2D6C86C1000C}">
      <dgm:prSet phldrT="[Text]"/>
      <dgm:spPr>
        <a:solidFill>
          <a:schemeClr val="bg1"/>
        </a:solidFill>
      </dgm:spPr>
      <dgm:t>
        <a:bodyPr/>
        <a:lstStyle/>
        <a:p>
          <a:r>
            <a:rPr lang="en-US" dirty="0"/>
            <a:t>Engagement</a:t>
          </a:r>
        </a:p>
      </dgm:t>
    </dgm:pt>
    <dgm:pt modelId="{BE202811-3855-4CB2-AA9E-478417D89FDD}" type="parTrans" cxnId="{CB4156ED-50D0-41E8-8A9B-E59D01E32764}">
      <dgm:prSet/>
      <dgm:spPr/>
      <dgm:t>
        <a:bodyPr/>
        <a:lstStyle/>
        <a:p>
          <a:endParaRPr lang="en-US"/>
        </a:p>
      </dgm:t>
    </dgm:pt>
    <dgm:pt modelId="{83580EC3-1553-4063-9074-62D21D978158}" type="sibTrans" cxnId="{CB4156ED-50D0-41E8-8A9B-E59D01E32764}">
      <dgm:prSet/>
      <dgm:spPr/>
      <dgm:t>
        <a:bodyPr/>
        <a:lstStyle/>
        <a:p>
          <a:endParaRPr lang="en-US"/>
        </a:p>
      </dgm:t>
    </dgm:pt>
    <dgm:pt modelId="{581F851F-B6FA-40D6-8462-E5AC4F99DFB7}">
      <dgm:prSet phldrT="[Text]"/>
      <dgm:spPr>
        <a:solidFill>
          <a:srgbClr val="9CBEBD"/>
        </a:solidFill>
      </dgm:spPr>
      <dgm:t>
        <a:bodyPr/>
        <a:lstStyle/>
        <a:p>
          <a:r>
            <a:rPr lang="en-US" dirty="0"/>
            <a:t>Winning</a:t>
          </a:r>
        </a:p>
      </dgm:t>
    </dgm:pt>
    <dgm:pt modelId="{76F7DCAA-A8A3-416B-B4F3-A0B71A38BFD7}" type="parTrans" cxnId="{8E0C5511-46E4-4BCF-939C-2DDCF2498083}">
      <dgm:prSet/>
      <dgm:spPr/>
      <dgm:t>
        <a:bodyPr/>
        <a:lstStyle/>
        <a:p>
          <a:endParaRPr lang="en-US"/>
        </a:p>
      </dgm:t>
    </dgm:pt>
    <dgm:pt modelId="{CC60ED7E-1E0D-46F5-A6F9-E0746B52D0C9}" type="sibTrans" cxnId="{8E0C5511-46E4-4BCF-939C-2DDCF2498083}">
      <dgm:prSet/>
      <dgm:spPr/>
      <dgm:t>
        <a:bodyPr/>
        <a:lstStyle/>
        <a:p>
          <a:endParaRPr lang="en-US"/>
        </a:p>
      </dgm:t>
    </dgm:pt>
    <dgm:pt modelId="{65D95933-A0AF-4230-B054-26A16326B960}">
      <dgm:prSet phldrT="[Text]"/>
      <dgm:spPr/>
      <dgm:t>
        <a:bodyPr/>
        <a:lstStyle/>
        <a:p>
          <a:r>
            <a:rPr lang="en-US" dirty="0"/>
            <a:t>Summary</a:t>
          </a:r>
        </a:p>
      </dgm:t>
    </dgm:pt>
    <dgm:pt modelId="{BA9FF262-0FB5-410A-A6F7-F0007EDE686D}" type="parTrans" cxnId="{87764F9B-4440-494A-9300-5ABF504DC7A4}">
      <dgm:prSet/>
      <dgm:spPr/>
      <dgm:t>
        <a:bodyPr/>
        <a:lstStyle/>
        <a:p>
          <a:endParaRPr lang="en-US"/>
        </a:p>
      </dgm:t>
    </dgm:pt>
    <dgm:pt modelId="{7C467123-04F0-42C9-92D6-6AB69EF2A62B}" type="sibTrans" cxnId="{87764F9B-4440-494A-9300-5ABF504DC7A4}">
      <dgm:prSet/>
      <dgm:spPr/>
      <dgm:t>
        <a:bodyPr/>
        <a:lstStyle/>
        <a:p>
          <a:endParaRPr lang="en-US"/>
        </a:p>
      </dgm:t>
    </dgm:pt>
    <dgm:pt modelId="{3C396EBE-B3B9-4AE9-8DE0-0CE10AD7BB74}" type="pres">
      <dgm:prSet presAssocID="{7E4B4FA6-5104-4942-994D-4945B6A2151F}" presName="Name0" presStyleCnt="0">
        <dgm:presLayoutVars>
          <dgm:dir/>
          <dgm:resizeHandles val="exact"/>
        </dgm:presLayoutVars>
      </dgm:prSet>
      <dgm:spPr/>
    </dgm:pt>
    <dgm:pt modelId="{88AEEE9B-6AF7-47F5-8BAB-37037C708190}" type="pres">
      <dgm:prSet presAssocID="{EFAB75C5-00CE-4DE0-B548-95BF0B0E0376}" presName="parTxOnly" presStyleLbl="node1" presStyleIdx="0" presStyleCnt="4">
        <dgm:presLayoutVars>
          <dgm:bulletEnabled val="1"/>
        </dgm:presLayoutVars>
      </dgm:prSet>
      <dgm:spPr/>
    </dgm:pt>
    <dgm:pt modelId="{F82B6824-8AA1-485E-BCCA-4883E63F72D6}" type="pres">
      <dgm:prSet presAssocID="{94D7B0E4-89E1-406E-97AD-63A91897B95F}" presName="parSpace" presStyleCnt="0"/>
      <dgm:spPr/>
    </dgm:pt>
    <dgm:pt modelId="{4AA31DC4-7F2C-470C-9C02-341246D1B216}" type="pres">
      <dgm:prSet presAssocID="{071EE0D7-03EE-4E4C-A5E0-2D6C86C1000C}" presName="parTxOnly" presStyleLbl="node1" presStyleIdx="1" presStyleCnt="4">
        <dgm:presLayoutVars>
          <dgm:bulletEnabled val="1"/>
        </dgm:presLayoutVars>
      </dgm:prSet>
      <dgm:spPr/>
    </dgm:pt>
    <dgm:pt modelId="{70CC9939-D8D2-4874-B25E-5611EC7B78E6}" type="pres">
      <dgm:prSet presAssocID="{83580EC3-1553-4063-9074-62D21D978158}" presName="parSpace" presStyleCnt="0"/>
      <dgm:spPr/>
    </dgm:pt>
    <dgm:pt modelId="{6494AEE1-FF57-4831-BEEC-2FDFC520ED72}" type="pres">
      <dgm:prSet presAssocID="{581F851F-B6FA-40D6-8462-E5AC4F99DFB7}" presName="parTxOnly" presStyleLbl="node1" presStyleIdx="2" presStyleCnt="4">
        <dgm:presLayoutVars>
          <dgm:bulletEnabled val="1"/>
        </dgm:presLayoutVars>
      </dgm:prSet>
      <dgm:spPr/>
    </dgm:pt>
    <dgm:pt modelId="{C7DA0503-1094-496D-86B4-607BFD6FC12D}" type="pres">
      <dgm:prSet presAssocID="{CC60ED7E-1E0D-46F5-A6F9-E0746B52D0C9}" presName="parSpace" presStyleCnt="0"/>
      <dgm:spPr/>
    </dgm:pt>
    <dgm:pt modelId="{101AD20C-9FDE-49E2-9386-DCEAE5CA544E}" type="pres">
      <dgm:prSet presAssocID="{65D95933-A0AF-4230-B054-26A16326B960}" presName="parTxOnly" presStyleLbl="node1" presStyleIdx="3" presStyleCnt="4">
        <dgm:presLayoutVars>
          <dgm:bulletEnabled val="1"/>
        </dgm:presLayoutVars>
      </dgm:prSet>
      <dgm:spPr/>
    </dgm:pt>
  </dgm:ptLst>
  <dgm:cxnLst>
    <dgm:cxn modelId="{8E0C5511-46E4-4BCF-939C-2DDCF2498083}" srcId="{7E4B4FA6-5104-4942-994D-4945B6A2151F}" destId="{581F851F-B6FA-40D6-8462-E5AC4F99DFB7}" srcOrd="2" destOrd="0" parTransId="{76F7DCAA-A8A3-416B-B4F3-A0B71A38BFD7}" sibTransId="{CC60ED7E-1E0D-46F5-A6F9-E0746B52D0C9}"/>
    <dgm:cxn modelId="{20C36F25-E88C-4336-AFE6-195E6712DD7F}" srcId="{7E4B4FA6-5104-4942-994D-4945B6A2151F}" destId="{EFAB75C5-00CE-4DE0-B548-95BF0B0E0376}" srcOrd="0" destOrd="0" parTransId="{7E39CB20-E6A4-4BD2-AAC8-A99B57B0C49C}" sibTransId="{94D7B0E4-89E1-406E-97AD-63A91897B95F}"/>
    <dgm:cxn modelId="{F7CF596B-4ED7-4647-BD52-0E9FBB9691DE}" type="presOf" srcId="{EFAB75C5-00CE-4DE0-B548-95BF0B0E0376}" destId="{88AEEE9B-6AF7-47F5-8BAB-37037C708190}" srcOrd="0" destOrd="0" presId="urn:microsoft.com/office/officeart/2005/8/layout/hChevron3"/>
    <dgm:cxn modelId="{87764F9B-4440-494A-9300-5ABF504DC7A4}" srcId="{7E4B4FA6-5104-4942-994D-4945B6A2151F}" destId="{65D95933-A0AF-4230-B054-26A16326B960}" srcOrd="3" destOrd="0" parTransId="{BA9FF262-0FB5-410A-A6F7-F0007EDE686D}" sibTransId="{7C467123-04F0-42C9-92D6-6AB69EF2A62B}"/>
    <dgm:cxn modelId="{748DB5B3-AD15-48F8-A03E-0081B0F3D33C}" type="presOf" srcId="{071EE0D7-03EE-4E4C-A5E0-2D6C86C1000C}" destId="{4AA31DC4-7F2C-470C-9C02-341246D1B216}" srcOrd="0" destOrd="0" presId="urn:microsoft.com/office/officeart/2005/8/layout/hChevron3"/>
    <dgm:cxn modelId="{771DE6B7-65E7-4289-B898-821C253DC867}" type="presOf" srcId="{7E4B4FA6-5104-4942-994D-4945B6A2151F}" destId="{3C396EBE-B3B9-4AE9-8DE0-0CE10AD7BB74}" srcOrd="0" destOrd="0" presId="urn:microsoft.com/office/officeart/2005/8/layout/hChevron3"/>
    <dgm:cxn modelId="{611D6DC1-96C3-408A-AB41-C0D5D8B6F1F7}" type="presOf" srcId="{65D95933-A0AF-4230-B054-26A16326B960}" destId="{101AD20C-9FDE-49E2-9386-DCEAE5CA544E}" srcOrd="0" destOrd="0" presId="urn:microsoft.com/office/officeart/2005/8/layout/hChevron3"/>
    <dgm:cxn modelId="{FE0D49DA-D2E6-4523-83EA-2329858FE785}" type="presOf" srcId="{581F851F-B6FA-40D6-8462-E5AC4F99DFB7}" destId="{6494AEE1-FF57-4831-BEEC-2FDFC520ED72}" srcOrd="0" destOrd="0" presId="urn:microsoft.com/office/officeart/2005/8/layout/hChevron3"/>
    <dgm:cxn modelId="{CB4156ED-50D0-41E8-8A9B-E59D01E32764}" srcId="{7E4B4FA6-5104-4942-994D-4945B6A2151F}" destId="{071EE0D7-03EE-4E4C-A5E0-2D6C86C1000C}" srcOrd="1" destOrd="0" parTransId="{BE202811-3855-4CB2-AA9E-478417D89FDD}" sibTransId="{83580EC3-1553-4063-9074-62D21D978158}"/>
    <dgm:cxn modelId="{8B3F6EEE-241E-47EB-AF86-8922988CDC0A}" type="presParOf" srcId="{3C396EBE-B3B9-4AE9-8DE0-0CE10AD7BB74}" destId="{88AEEE9B-6AF7-47F5-8BAB-37037C708190}" srcOrd="0" destOrd="0" presId="urn:microsoft.com/office/officeart/2005/8/layout/hChevron3"/>
    <dgm:cxn modelId="{20786C33-32B0-4779-8B19-8B1E778284F9}" type="presParOf" srcId="{3C396EBE-B3B9-4AE9-8DE0-0CE10AD7BB74}" destId="{F82B6824-8AA1-485E-BCCA-4883E63F72D6}" srcOrd="1" destOrd="0" presId="urn:microsoft.com/office/officeart/2005/8/layout/hChevron3"/>
    <dgm:cxn modelId="{CE920E83-0C22-4C7A-AE25-1A57C2662B93}" type="presParOf" srcId="{3C396EBE-B3B9-4AE9-8DE0-0CE10AD7BB74}" destId="{4AA31DC4-7F2C-470C-9C02-341246D1B216}" srcOrd="2" destOrd="0" presId="urn:microsoft.com/office/officeart/2005/8/layout/hChevron3"/>
    <dgm:cxn modelId="{CB744ACC-8587-4FB8-8602-2114FC6025B7}" type="presParOf" srcId="{3C396EBE-B3B9-4AE9-8DE0-0CE10AD7BB74}" destId="{70CC9939-D8D2-4874-B25E-5611EC7B78E6}" srcOrd="3" destOrd="0" presId="urn:microsoft.com/office/officeart/2005/8/layout/hChevron3"/>
    <dgm:cxn modelId="{FA9167B8-DFFE-4C89-B46F-7676813810EE}" type="presParOf" srcId="{3C396EBE-B3B9-4AE9-8DE0-0CE10AD7BB74}" destId="{6494AEE1-FF57-4831-BEEC-2FDFC520ED72}" srcOrd="4" destOrd="0" presId="urn:microsoft.com/office/officeart/2005/8/layout/hChevron3"/>
    <dgm:cxn modelId="{A2A2E123-9F58-443A-9F38-566AAFA244E7}" type="presParOf" srcId="{3C396EBE-B3B9-4AE9-8DE0-0CE10AD7BB74}" destId="{C7DA0503-1094-496D-86B4-607BFD6FC12D}" srcOrd="5" destOrd="0" presId="urn:microsoft.com/office/officeart/2005/8/layout/hChevron3"/>
    <dgm:cxn modelId="{FB878771-E806-48E3-99AB-9CF9F8571043}" type="presParOf" srcId="{3C396EBE-B3B9-4AE9-8DE0-0CE10AD7BB74}" destId="{101AD20C-9FDE-49E2-9386-DCEAE5CA544E}"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E4B4FA6-5104-4942-994D-4945B6A2151F}" type="doc">
      <dgm:prSet loTypeId="urn:microsoft.com/office/officeart/2005/8/layout/hChevron3" loCatId="process" qsTypeId="urn:microsoft.com/office/officeart/2005/8/quickstyle/simple1" qsCatId="simple" csTypeId="urn:microsoft.com/office/officeart/2005/8/colors/accent0_1" csCatId="mainScheme" phldr="1"/>
      <dgm:spPr/>
    </dgm:pt>
    <dgm:pt modelId="{EFAB75C5-00CE-4DE0-B548-95BF0B0E0376}">
      <dgm:prSet phldrT="[Text]"/>
      <dgm:spPr>
        <a:noFill/>
      </dgm:spPr>
      <dgm:t>
        <a:bodyPr/>
        <a:lstStyle/>
        <a:p>
          <a:pPr algn="ctr"/>
          <a:r>
            <a:rPr lang="en-US" dirty="0"/>
            <a:t>Strategy</a:t>
          </a:r>
        </a:p>
      </dgm:t>
    </dgm:pt>
    <dgm:pt modelId="{7E39CB20-E6A4-4BD2-AAC8-A99B57B0C49C}" type="parTrans" cxnId="{20C36F25-E88C-4336-AFE6-195E6712DD7F}">
      <dgm:prSet/>
      <dgm:spPr/>
      <dgm:t>
        <a:bodyPr/>
        <a:lstStyle/>
        <a:p>
          <a:endParaRPr lang="en-US"/>
        </a:p>
      </dgm:t>
    </dgm:pt>
    <dgm:pt modelId="{94D7B0E4-89E1-406E-97AD-63A91897B95F}" type="sibTrans" cxnId="{20C36F25-E88C-4336-AFE6-195E6712DD7F}">
      <dgm:prSet/>
      <dgm:spPr/>
      <dgm:t>
        <a:bodyPr/>
        <a:lstStyle/>
        <a:p>
          <a:endParaRPr lang="en-US"/>
        </a:p>
      </dgm:t>
    </dgm:pt>
    <dgm:pt modelId="{071EE0D7-03EE-4E4C-A5E0-2D6C86C1000C}">
      <dgm:prSet phldrT="[Text]"/>
      <dgm:spPr>
        <a:solidFill>
          <a:schemeClr val="bg1"/>
        </a:solidFill>
      </dgm:spPr>
      <dgm:t>
        <a:bodyPr/>
        <a:lstStyle/>
        <a:p>
          <a:r>
            <a:rPr lang="en-US" dirty="0"/>
            <a:t>Engagement</a:t>
          </a:r>
        </a:p>
      </dgm:t>
    </dgm:pt>
    <dgm:pt modelId="{BE202811-3855-4CB2-AA9E-478417D89FDD}" type="parTrans" cxnId="{CB4156ED-50D0-41E8-8A9B-E59D01E32764}">
      <dgm:prSet/>
      <dgm:spPr/>
      <dgm:t>
        <a:bodyPr/>
        <a:lstStyle/>
        <a:p>
          <a:endParaRPr lang="en-US"/>
        </a:p>
      </dgm:t>
    </dgm:pt>
    <dgm:pt modelId="{83580EC3-1553-4063-9074-62D21D978158}" type="sibTrans" cxnId="{CB4156ED-50D0-41E8-8A9B-E59D01E32764}">
      <dgm:prSet/>
      <dgm:spPr/>
      <dgm:t>
        <a:bodyPr/>
        <a:lstStyle/>
        <a:p>
          <a:endParaRPr lang="en-US"/>
        </a:p>
      </dgm:t>
    </dgm:pt>
    <dgm:pt modelId="{581F851F-B6FA-40D6-8462-E5AC4F99DFB7}">
      <dgm:prSet phldrT="[Text]"/>
      <dgm:spPr>
        <a:solidFill>
          <a:srgbClr val="9CBEBD"/>
        </a:solidFill>
      </dgm:spPr>
      <dgm:t>
        <a:bodyPr/>
        <a:lstStyle/>
        <a:p>
          <a:r>
            <a:rPr lang="en-US" dirty="0"/>
            <a:t>Winning</a:t>
          </a:r>
        </a:p>
      </dgm:t>
    </dgm:pt>
    <dgm:pt modelId="{76F7DCAA-A8A3-416B-B4F3-A0B71A38BFD7}" type="parTrans" cxnId="{8E0C5511-46E4-4BCF-939C-2DDCF2498083}">
      <dgm:prSet/>
      <dgm:spPr/>
      <dgm:t>
        <a:bodyPr/>
        <a:lstStyle/>
        <a:p>
          <a:endParaRPr lang="en-US"/>
        </a:p>
      </dgm:t>
    </dgm:pt>
    <dgm:pt modelId="{CC60ED7E-1E0D-46F5-A6F9-E0746B52D0C9}" type="sibTrans" cxnId="{8E0C5511-46E4-4BCF-939C-2DDCF2498083}">
      <dgm:prSet/>
      <dgm:spPr/>
      <dgm:t>
        <a:bodyPr/>
        <a:lstStyle/>
        <a:p>
          <a:endParaRPr lang="en-US"/>
        </a:p>
      </dgm:t>
    </dgm:pt>
    <dgm:pt modelId="{65D95933-A0AF-4230-B054-26A16326B960}">
      <dgm:prSet phldrT="[Text]"/>
      <dgm:spPr/>
      <dgm:t>
        <a:bodyPr/>
        <a:lstStyle/>
        <a:p>
          <a:r>
            <a:rPr lang="en-US" dirty="0"/>
            <a:t>Summary</a:t>
          </a:r>
        </a:p>
      </dgm:t>
    </dgm:pt>
    <dgm:pt modelId="{BA9FF262-0FB5-410A-A6F7-F0007EDE686D}" type="parTrans" cxnId="{87764F9B-4440-494A-9300-5ABF504DC7A4}">
      <dgm:prSet/>
      <dgm:spPr/>
      <dgm:t>
        <a:bodyPr/>
        <a:lstStyle/>
        <a:p>
          <a:endParaRPr lang="en-US"/>
        </a:p>
      </dgm:t>
    </dgm:pt>
    <dgm:pt modelId="{7C467123-04F0-42C9-92D6-6AB69EF2A62B}" type="sibTrans" cxnId="{87764F9B-4440-494A-9300-5ABF504DC7A4}">
      <dgm:prSet/>
      <dgm:spPr/>
      <dgm:t>
        <a:bodyPr/>
        <a:lstStyle/>
        <a:p>
          <a:endParaRPr lang="en-US"/>
        </a:p>
      </dgm:t>
    </dgm:pt>
    <dgm:pt modelId="{3C396EBE-B3B9-4AE9-8DE0-0CE10AD7BB74}" type="pres">
      <dgm:prSet presAssocID="{7E4B4FA6-5104-4942-994D-4945B6A2151F}" presName="Name0" presStyleCnt="0">
        <dgm:presLayoutVars>
          <dgm:dir/>
          <dgm:resizeHandles val="exact"/>
        </dgm:presLayoutVars>
      </dgm:prSet>
      <dgm:spPr/>
    </dgm:pt>
    <dgm:pt modelId="{88AEEE9B-6AF7-47F5-8BAB-37037C708190}" type="pres">
      <dgm:prSet presAssocID="{EFAB75C5-00CE-4DE0-B548-95BF0B0E0376}" presName="parTxOnly" presStyleLbl="node1" presStyleIdx="0" presStyleCnt="4">
        <dgm:presLayoutVars>
          <dgm:bulletEnabled val="1"/>
        </dgm:presLayoutVars>
      </dgm:prSet>
      <dgm:spPr/>
    </dgm:pt>
    <dgm:pt modelId="{F82B6824-8AA1-485E-BCCA-4883E63F72D6}" type="pres">
      <dgm:prSet presAssocID="{94D7B0E4-89E1-406E-97AD-63A91897B95F}" presName="parSpace" presStyleCnt="0"/>
      <dgm:spPr/>
    </dgm:pt>
    <dgm:pt modelId="{4AA31DC4-7F2C-470C-9C02-341246D1B216}" type="pres">
      <dgm:prSet presAssocID="{071EE0D7-03EE-4E4C-A5E0-2D6C86C1000C}" presName="parTxOnly" presStyleLbl="node1" presStyleIdx="1" presStyleCnt="4">
        <dgm:presLayoutVars>
          <dgm:bulletEnabled val="1"/>
        </dgm:presLayoutVars>
      </dgm:prSet>
      <dgm:spPr/>
    </dgm:pt>
    <dgm:pt modelId="{70CC9939-D8D2-4874-B25E-5611EC7B78E6}" type="pres">
      <dgm:prSet presAssocID="{83580EC3-1553-4063-9074-62D21D978158}" presName="parSpace" presStyleCnt="0"/>
      <dgm:spPr/>
    </dgm:pt>
    <dgm:pt modelId="{6494AEE1-FF57-4831-BEEC-2FDFC520ED72}" type="pres">
      <dgm:prSet presAssocID="{581F851F-B6FA-40D6-8462-E5AC4F99DFB7}" presName="parTxOnly" presStyleLbl="node1" presStyleIdx="2" presStyleCnt="4">
        <dgm:presLayoutVars>
          <dgm:bulletEnabled val="1"/>
        </dgm:presLayoutVars>
      </dgm:prSet>
      <dgm:spPr/>
    </dgm:pt>
    <dgm:pt modelId="{C7DA0503-1094-496D-86B4-607BFD6FC12D}" type="pres">
      <dgm:prSet presAssocID="{CC60ED7E-1E0D-46F5-A6F9-E0746B52D0C9}" presName="parSpace" presStyleCnt="0"/>
      <dgm:spPr/>
    </dgm:pt>
    <dgm:pt modelId="{101AD20C-9FDE-49E2-9386-DCEAE5CA544E}" type="pres">
      <dgm:prSet presAssocID="{65D95933-A0AF-4230-B054-26A16326B960}" presName="parTxOnly" presStyleLbl="node1" presStyleIdx="3" presStyleCnt="4">
        <dgm:presLayoutVars>
          <dgm:bulletEnabled val="1"/>
        </dgm:presLayoutVars>
      </dgm:prSet>
      <dgm:spPr/>
    </dgm:pt>
  </dgm:ptLst>
  <dgm:cxnLst>
    <dgm:cxn modelId="{8E0C5511-46E4-4BCF-939C-2DDCF2498083}" srcId="{7E4B4FA6-5104-4942-994D-4945B6A2151F}" destId="{581F851F-B6FA-40D6-8462-E5AC4F99DFB7}" srcOrd="2" destOrd="0" parTransId="{76F7DCAA-A8A3-416B-B4F3-A0B71A38BFD7}" sibTransId="{CC60ED7E-1E0D-46F5-A6F9-E0746B52D0C9}"/>
    <dgm:cxn modelId="{20C36F25-E88C-4336-AFE6-195E6712DD7F}" srcId="{7E4B4FA6-5104-4942-994D-4945B6A2151F}" destId="{EFAB75C5-00CE-4DE0-B548-95BF0B0E0376}" srcOrd="0" destOrd="0" parTransId="{7E39CB20-E6A4-4BD2-AAC8-A99B57B0C49C}" sibTransId="{94D7B0E4-89E1-406E-97AD-63A91897B95F}"/>
    <dgm:cxn modelId="{F7CF596B-4ED7-4647-BD52-0E9FBB9691DE}" type="presOf" srcId="{EFAB75C5-00CE-4DE0-B548-95BF0B0E0376}" destId="{88AEEE9B-6AF7-47F5-8BAB-37037C708190}" srcOrd="0" destOrd="0" presId="urn:microsoft.com/office/officeart/2005/8/layout/hChevron3"/>
    <dgm:cxn modelId="{87764F9B-4440-494A-9300-5ABF504DC7A4}" srcId="{7E4B4FA6-5104-4942-994D-4945B6A2151F}" destId="{65D95933-A0AF-4230-B054-26A16326B960}" srcOrd="3" destOrd="0" parTransId="{BA9FF262-0FB5-410A-A6F7-F0007EDE686D}" sibTransId="{7C467123-04F0-42C9-92D6-6AB69EF2A62B}"/>
    <dgm:cxn modelId="{748DB5B3-AD15-48F8-A03E-0081B0F3D33C}" type="presOf" srcId="{071EE0D7-03EE-4E4C-A5E0-2D6C86C1000C}" destId="{4AA31DC4-7F2C-470C-9C02-341246D1B216}" srcOrd="0" destOrd="0" presId="urn:microsoft.com/office/officeart/2005/8/layout/hChevron3"/>
    <dgm:cxn modelId="{771DE6B7-65E7-4289-B898-821C253DC867}" type="presOf" srcId="{7E4B4FA6-5104-4942-994D-4945B6A2151F}" destId="{3C396EBE-B3B9-4AE9-8DE0-0CE10AD7BB74}" srcOrd="0" destOrd="0" presId="urn:microsoft.com/office/officeart/2005/8/layout/hChevron3"/>
    <dgm:cxn modelId="{611D6DC1-96C3-408A-AB41-C0D5D8B6F1F7}" type="presOf" srcId="{65D95933-A0AF-4230-B054-26A16326B960}" destId="{101AD20C-9FDE-49E2-9386-DCEAE5CA544E}" srcOrd="0" destOrd="0" presId="urn:microsoft.com/office/officeart/2005/8/layout/hChevron3"/>
    <dgm:cxn modelId="{FE0D49DA-D2E6-4523-83EA-2329858FE785}" type="presOf" srcId="{581F851F-B6FA-40D6-8462-E5AC4F99DFB7}" destId="{6494AEE1-FF57-4831-BEEC-2FDFC520ED72}" srcOrd="0" destOrd="0" presId="urn:microsoft.com/office/officeart/2005/8/layout/hChevron3"/>
    <dgm:cxn modelId="{CB4156ED-50D0-41E8-8A9B-E59D01E32764}" srcId="{7E4B4FA6-5104-4942-994D-4945B6A2151F}" destId="{071EE0D7-03EE-4E4C-A5E0-2D6C86C1000C}" srcOrd="1" destOrd="0" parTransId="{BE202811-3855-4CB2-AA9E-478417D89FDD}" sibTransId="{83580EC3-1553-4063-9074-62D21D978158}"/>
    <dgm:cxn modelId="{8B3F6EEE-241E-47EB-AF86-8922988CDC0A}" type="presParOf" srcId="{3C396EBE-B3B9-4AE9-8DE0-0CE10AD7BB74}" destId="{88AEEE9B-6AF7-47F5-8BAB-37037C708190}" srcOrd="0" destOrd="0" presId="urn:microsoft.com/office/officeart/2005/8/layout/hChevron3"/>
    <dgm:cxn modelId="{20786C33-32B0-4779-8B19-8B1E778284F9}" type="presParOf" srcId="{3C396EBE-B3B9-4AE9-8DE0-0CE10AD7BB74}" destId="{F82B6824-8AA1-485E-BCCA-4883E63F72D6}" srcOrd="1" destOrd="0" presId="urn:microsoft.com/office/officeart/2005/8/layout/hChevron3"/>
    <dgm:cxn modelId="{CE920E83-0C22-4C7A-AE25-1A57C2662B93}" type="presParOf" srcId="{3C396EBE-B3B9-4AE9-8DE0-0CE10AD7BB74}" destId="{4AA31DC4-7F2C-470C-9C02-341246D1B216}" srcOrd="2" destOrd="0" presId="urn:microsoft.com/office/officeart/2005/8/layout/hChevron3"/>
    <dgm:cxn modelId="{CB744ACC-8587-4FB8-8602-2114FC6025B7}" type="presParOf" srcId="{3C396EBE-B3B9-4AE9-8DE0-0CE10AD7BB74}" destId="{70CC9939-D8D2-4874-B25E-5611EC7B78E6}" srcOrd="3" destOrd="0" presId="urn:microsoft.com/office/officeart/2005/8/layout/hChevron3"/>
    <dgm:cxn modelId="{FA9167B8-DFFE-4C89-B46F-7676813810EE}" type="presParOf" srcId="{3C396EBE-B3B9-4AE9-8DE0-0CE10AD7BB74}" destId="{6494AEE1-FF57-4831-BEEC-2FDFC520ED72}" srcOrd="4" destOrd="0" presId="urn:microsoft.com/office/officeart/2005/8/layout/hChevron3"/>
    <dgm:cxn modelId="{A2A2E123-9F58-443A-9F38-566AAFA244E7}" type="presParOf" srcId="{3C396EBE-B3B9-4AE9-8DE0-0CE10AD7BB74}" destId="{C7DA0503-1094-496D-86B4-607BFD6FC12D}" srcOrd="5" destOrd="0" presId="urn:microsoft.com/office/officeart/2005/8/layout/hChevron3"/>
    <dgm:cxn modelId="{FB878771-E806-48E3-99AB-9CF9F8571043}" type="presParOf" srcId="{3C396EBE-B3B9-4AE9-8DE0-0CE10AD7BB74}" destId="{101AD20C-9FDE-49E2-9386-DCEAE5CA544E}"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E4B4FA6-5104-4942-994D-4945B6A2151F}" type="doc">
      <dgm:prSet loTypeId="urn:microsoft.com/office/officeart/2005/8/layout/hChevron3" loCatId="process" qsTypeId="urn:microsoft.com/office/officeart/2005/8/quickstyle/simple1" qsCatId="simple" csTypeId="urn:microsoft.com/office/officeart/2005/8/colors/accent0_1" csCatId="mainScheme" phldr="1"/>
      <dgm:spPr/>
    </dgm:pt>
    <dgm:pt modelId="{EFAB75C5-00CE-4DE0-B548-95BF0B0E0376}">
      <dgm:prSet phldrT="[Text]"/>
      <dgm:spPr>
        <a:noFill/>
      </dgm:spPr>
      <dgm:t>
        <a:bodyPr/>
        <a:lstStyle/>
        <a:p>
          <a:pPr algn="ctr"/>
          <a:r>
            <a:rPr lang="en-US" dirty="0"/>
            <a:t>Strategy</a:t>
          </a:r>
        </a:p>
      </dgm:t>
    </dgm:pt>
    <dgm:pt modelId="{7E39CB20-E6A4-4BD2-AAC8-A99B57B0C49C}" type="parTrans" cxnId="{20C36F25-E88C-4336-AFE6-195E6712DD7F}">
      <dgm:prSet/>
      <dgm:spPr/>
      <dgm:t>
        <a:bodyPr/>
        <a:lstStyle/>
        <a:p>
          <a:endParaRPr lang="en-US"/>
        </a:p>
      </dgm:t>
    </dgm:pt>
    <dgm:pt modelId="{94D7B0E4-89E1-406E-97AD-63A91897B95F}" type="sibTrans" cxnId="{20C36F25-E88C-4336-AFE6-195E6712DD7F}">
      <dgm:prSet/>
      <dgm:spPr/>
      <dgm:t>
        <a:bodyPr/>
        <a:lstStyle/>
        <a:p>
          <a:endParaRPr lang="en-US"/>
        </a:p>
      </dgm:t>
    </dgm:pt>
    <dgm:pt modelId="{071EE0D7-03EE-4E4C-A5E0-2D6C86C1000C}">
      <dgm:prSet phldrT="[Text]"/>
      <dgm:spPr>
        <a:solidFill>
          <a:schemeClr val="bg1"/>
        </a:solidFill>
      </dgm:spPr>
      <dgm:t>
        <a:bodyPr/>
        <a:lstStyle/>
        <a:p>
          <a:r>
            <a:rPr lang="en-US" dirty="0"/>
            <a:t>Engagement</a:t>
          </a:r>
        </a:p>
      </dgm:t>
    </dgm:pt>
    <dgm:pt modelId="{BE202811-3855-4CB2-AA9E-478417D89FDD}" type="parTrans" cxnId="{CB4156ED-50D0-41E8-8A9B-E59D01E32764}">
      <dgm:prSet/>
      <dgm:spPr/>
      <dgm:t>
        <a:bodyPr/>
        <a:lstStyle/>
        <a:p>
          <a:endParaRPr lang="en-US"/>
        </a:p>
      </dgm:t>
    </dgm:pt>
    <dgm:pt modelId="{83580EC3-1553-4063-9074-62D21D978158}" type="sibTrans" cxnId="{CB4156ED-50D0-41E8-8A9B-E59D01E32764}">
      <dgm:prSet/>
      <dgm:spPr/>
      <dgm:t>
        <a:bodyPr/>
        <a:lstStyle/>
        <a:p>
          <a:endParaRPr lang="en-US"/>
        </a:p>
      </dgm:t>
    </dgm:pt>
    <dgm:pt modelId="{581F851F-B6FA-40D6-8462-E5AC4F99DFB7}">
      <dgm:prSet phldrT="[Text]"/>
      <dgm:spPr>
        <a:solidFill>
          <a:schemeClr val="bg1"/>
        </a:solidFill>
      </dgm:spPr>
      <dgm:t>
        <a:bodyPr/>
        <a:lstStyle/>
        <a:p>
          <a:r>
            <a:rPr lang="en-US" dirty="0"/>
            <a:t>Winning</a:t>
          </a:r>
        </a:p>
      </dgm:t>
    </dgm:pt>
    <dgm:pt modelId="{76F7DCAA-A8A3-416B-B4F3-A0B71A38BFD7}" type="parTrans" cxnId="{8E0C5511-46E4-4BCF-939C-2DDCF2498083}">
      <dgm:prSet/>
      <dgm:spPr/>
      <dgm:t>
        <a:bodyPr/>
        <a:lstStyle/>
        <a:p>
          <a:endParaRPr lang="en-US"/>
        </a:p>
      </dgm:t>
    </dgm:pt>
    <dgm:pt modelId="{CC60ED7E-1E0D-46F5-A6F9-E0746B52D0C9}" type="sibTrans" cxnId="{8E0C5511-46E4-4BCF-939C-2DDCF2498083}">
      <dgm:prSet/>
      <dgm:spPr/>
      <dgm:t>
        <a:bodyPr/>
        <a:lstStyle/>
        <a:p>
          <a:endParaRPr lang="en-US"/>
        </a:p>
      </dgm:t>
    </dgm:pt>
    <dgm:pt modelId="{65D95933-A0AF-4230-B054-26A16326B960}">
      <dgm:prSet phldrT="[Text]"/>
      <dgm:spPr>
        <a:solidFill>
          <a:srgbClr val="9CBEBD"/>
        </a:solidFill>
      </dgm:spPr>
      <dgm:t>
        <a:bodyPr/>
        <a:lstStyle/>
        <a:p>
          <a:r>
            <a:rPr lang="en-US" dirty="0"/>
            <a:t>Summary</a:t>
          </a:r>
        </a:p>
      </dgm:t>
    </dgm:pt>
    <dgm:pt modelId="{BA9FF262-0FB5-410A-A6F7-F0007EDE686D}" type="parTrans" cxnId="{87764F9B-4440-494A-9300-5ABF504DC7A4}">
      <dgm:prSet/>
      <dgm:spPr/>
      <dgm:t>
        <a:bodyPr/>
        <a:lstStyle/>
        <a:p>
          <a:endParaRPr lang="en-US"/>
        </a:p>
      </dgm:t>
    </dgm:pt>
    <dgm:pt modelId="{7C467123-04F0-42C9-92D6-6AB69EF2A62B}" type="sibTrans" cxnId="{87764F9B-4440-494A-9300-5ABF504DC7A4}">
      <dgm:prSet/>
      <dgm:spPr/>
      <dgm:t>
        <a:bodyPr/>
        <a:lstStyle/>
        <a:p>
          <a:endParaRPr lang="en-US"/>
        </a:p>
      </dgm:t>
    </dgm:pt>
    <dgm:pt modelId="{3C396EBE-B3B9-4AE9-8DE0-0CE10AD7BB74}" type="pres">
      <dgm:prSet presAssocID="{7E4B4FA6-5104-4942-994D-4945B6A2151F}" presName="Name0" presStyleCnt="0">
        <dgm:presLayoutVars>
          <dgm:dir/>
          <dgm:resizeHandles val="exact"/>
        </dgm:presLayoutVars>
      </dgm:prSet>
      <dgm:spPr/>
    </dgm:pt>
    <dgm:pt modelId="{88AEEE9B-6AF7-47F5-8BAB-37037C708190}" type="pres">
      <dgm:prSet presAssocID="{EFAB75C5-00CE-4DE0-B548-95BF0B0E0376}" presName="parTxOnly" presStyleLbl="node1" presStyleIdx="0" presStyleCnt="4">
        <dgm:presLayoutVars>
          <dgm:bulletEnabled val="1"/>
        </dgm:presLayoutVars>
      </dgm:prSet>
      <dgm:spPr/>
    </dgm:pt>
    <dgm:pt modelId="{F82B6824-8AA1-485E-BCCA-4883E63F72D6}" type="pres">
      <dgm:prSet presAssocID="{94D7B0E4-89E1-406E-97AD-63A91897B95F}" presName="parSpace" presStyleCnt="0"/>
      <dgm:spPr/>
    </dgm:pt>
    <dgm:pt modelId="{4AA31DC4-7F2C-470C-9C02-341246D1B216}" type="pres">
      <dgm:prSet presAssocID="{071EE0D7-03EE-4E4C-A5E0-2D6C86C1000C}" presName="parTxOnly" presStyleLbl="node1" presStyleIdx="1" presStyleCnt="4">
        <dgm:presLayoutVars>
          <dgm:bulletEnabled val="1"/>
        </dgm:presLayoutVars>
      </dgm:prSet>
      <dgm:spPr/>
    </dgm:pt>
    <dgm:pt modelId="{70CC9939-D8D2-4874-B25E-5611EC7B78E6}" type="pres">
      <dgm:prSet presAssocID="{83580EC3-1553-4063-9074-62D21D978158}" presName="parSpace" presStyleCnt="0"/>
      <dgm:spPr/>
    </dgm:pt>
    <dgm:pt modelId="{6494AEE1-FF57-4831-BEEC-2FDFC520ED72}" type="pres">
      <dgm:prSet presAssocID="{581F851F-B6FA-40D6-8462-E5AC4F99DFB7}" presName="parTxOnly" presStyleLbl="node1" presStyleIdx="2" presStyleCnt="4">
        <dgm:presLayoutVars>
          <dgm:bulletEnabled val="1"/>
        </dgm:presLayoutVars>
      </dgm:prSet>
      <dgm:spPr/>
    </dgm:pt>
    <dgm:pt modelId="{C7DA0503-1094-496D-86B4-607BFD6FC12D}" type="pres">
      <dgm:prSet presAssocID="{CC60ED7E-1E0D-46F5-A6F9-E0746B52D0C9}" presName="parSpace" presStyleCnt="0"/>
      <dgm:spPr/>
    </dgm:pt>
    <dgm:pt modelId="{101AD20C-9FDE-49E2-9386-DCEAE5CA544E}" type="pres">
      <dgm:prSet presAssocID="{65D95933-A0AF-4230-B054-26A16326B960}" presName="parTxOnly" presStyleLbl="node1" presStyleIdx="3" presStyleCnt="4">
        <dgm:presLayoutVars>
          <dgm:bulletEnabled val="1"/>
        </dgm:presLayoutVars>
      </dgm:prSet>
      <dgm:spPr/>
    </dgm:pt>
  </dgm:ptLst>
  <dgm:cxnLst>
    <dgm:cxn modelId="{8E0C5511-46E4-4BCF-939C-2DDCF2498083}" srcId="{7E4B4FA6-5104-4942-994D-4945B6A2151F}" destId="{581F851F-B6FA-40D6-8462-E5AC4F99DFB7}" srcOrd="2" destOrd="0" parTransId="{76F7DCAA-A8A3-416B-B4F3-A0B71A38BFD7}" sibTransId="{CC60ED7E-1E0D-46F5-A6F9-E0746B52D0C9}"/>
    <dgm:cxn modelId="{20C36F25-E88C-4336-AFE6-195E6712DD7F}" srcId="{7E4B4FA6-5104-4942-994D-4945B6A2151F}" destId="{EFAB75C5-00CE-4DE0-B548-95BF0B0E0376}" srcOrd="0" destOrd="0" parTransId="{7E39CB20-E6A4-4BD2-AAC8-A99B57B0C49C}" sibTransId="{94D7B0E4-89E1-406E-97AD-63A91897B95F}"/>
    <dgm:cxn modelId="{F7CF596B-4ED7-4647-BD52-0E9FBB9691DE}" type="presOf" srcId="{EFAB75C5-00CE-4DE0-B548-95BF0B0E0376}" destId="{88AEEE9B-6AF7-47F5-8BAB-37037C708190}" srcOrd="0" destOrd="0" presId="urn:microsoft.com/office/officeart/2005/8/layout/hChevron3"/>
    <dgm:cxn modelId="{87764F9B-4440-494A-9300-5ABF504DC7A4}" srcId="{7E4B4FA6-5104-4942-994D-4945B6A2151F}" destId="{65D95933-A0AF-4230-B054-26A16326B960}" srcOrd="3" destOrd="0" parTransId="{BA9FF262-0FB5-410A-A6F7-F0007EDE686D}" sibTransId="{7C467123-04F0-42C9-92D6-6AB69EF2A62B}"/>
    <dgm:cxn modelId="{748DB5B3-AD15-48F8-A03E-0081B0F3D33C}" type="presOf" srcId="{071EE0D7-03EE-4E4C-A5E0-2D6C86C1000C}" destId="{4AA31DC4-7F2C-470C-9C02-341246D1B216}" srcOrd="0" destOrd="0" presId="urn:microsoft.com/office/officeart/2005/8/layout/hChevron3"/>
    <dgm:cxn modelId="{771DE6B7-65E7-4289-B898-821C253DC867}" type="presOf" srcId="{7E4B4FA6-5104-4942-994D-4945B6A2151F}" destId="{3C396EBE-B3B9-4AE9-8DE0-0CE10AD7BB74}" srcOrd="0" destOrd="0" presId="urn:microsoft.com/office/officeart/2005/8/layout/hChevron3"/>
    <dgm:cxn modelId="{611D6DC1-96C3-408A-AB41-C0D5D8B6F1F7}" type="presOf" srcId="{65D95933-A0AF-4230-B054-26A16326B960}" destId="{101AD20C-9FDE-49E2-9386-DCEAE5CA544E}" srcOrd="0" destOrd="0" presId="urn:microsoft.com/office/officeart/2005/8/layout/hChevron3"/>
    <dgm:cxn modelId="{FE0D49DA-D2E6-4523-83EA-2329858FE785}" type="presOf" srcId="{581F851F-B6FA-40D6-8462-E5AC4F99DFB7}" destId="{6494AEE1-FF57-4831-BEEC-2FDFC520ED72}" srcOrd="0" destOrd="0" presId="urn:microsoft.com/office/officeart/2005/8/layout/hChevron3"/>
    <dgm:cxn modelId="{CB4156ED-50D0-41E8-8A9B-E59D01E32764}" srcId="{7E4B4FA6-5104-4942-994D-4945B6A2151F}" destId="{071EE0D7-03EE-4E4C-A5E0-2D6C86C1000C}" srcOrd="1" destOrd="0" parTransId="{BE202811-3855-4CB2-AA9E-478417D89FDD}" sibTransId="{83580EC3-1553-4063-9074-62D21D978158}"/>
    <dgm:cxn modelId="{8B3F6EEE-241E-47EB-AF86-8922988CDC0A}" type="presParOf" srcId="{3C396EBE-B3B9-4AE9-8DE0-0CE10AD7BB74}" destId="{88AEEE9B-6AF7-47F5-8BAB-37037C708190}" srcOrd="0" destOrd="0" presId="urn:microsoft.com/office/officeart/2005/8/layout/hChevron3"/>
    <dgm:cxn modelId="{20786C33-32B0-4779-8B19-8B1E778284F9}" type="presParOf" srcId="{3C396EBE-B3B9-4AE9-8DE0-0CE10AD7BB74}" destId="{F82B6824-8AA1-485E-BCCA-4883E63F72D6}" srcOrd="1" destOrd="0" presId="urn:microsoft.com/office/officeart/2005/8/layout/hChevron3"/>
    <dgm:cxn modelId="{CE920E83-0C22-4C7A-AE25-1A57C2662B93}" type="presParOf" srcId="{3C396EBE-B3B9-4AE9-8DE0-0CE10AD7BB74}" destId="{4AA31DC4-7F2C-470C-9C02-341246D1B216}" srcOrd="2" destOrd="0" presId="urn:microsoft.com/office/officeart/2005/8/layout/hChevron3"/>
    <dgm:cxn modelId="{CB744ACC-8587-4FB8-8602-2114FC6025B7}" type="presParOf" srcId="{3C396EBE-B3B9-4AE9-8DE0-0CE10AD7BB74}" destId="{70CC9939-D8D2-4874-B25E-5611EC7B78E6}" srcOrd="3" destOrd="0" presId="urn:microsoft.com/office/officeart/2005/8/layout/hChevron3"/>
    <dgm:cxn modelId="{FA9167B8-DFFE-4C89-B46F-7676813810EE}" type="presParOf" srcId="{3C396EBE-B3B9-4AE9-8DE0-0CE10AD7BB74}" destId="{6494AEE1-FF57-4831-BEEC-2FDFC520ED72}" srcOrd="4" destOrd="0" presId="urn:microsoft.com/office/officeart/2005/8/layout/hChevron3"/>
    <dgm:cxn modelId="{A2A2E123-9F58-443A-9F38-566AAFA244E7}" type="presParOf" srcId="{3C396EBE-B3B9-4AE9-8DE0-0CE10AD7BB74}" destId="{C7DA0503-1094-496D-86B4-607BFD6FC12D}" srcOrd="5" destOrd="0" presId="urn:microsoft.com/office/officeart/2005/8/layout/hChevron3"/>
    <dgm:cxn modelId="{FB878771-E806-48E3-99AB-9CF9F8571043}" type="presParOf" srcId="{3C396EBE-B3B9-4AE9-8DE0-0CE10AD7BB74}" destId="{101AD20C-9FDE-49E2-9386-DCEAE5CA544E}"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E4B4FA6-5104-4942-994D-4945B6A2151F}" type="doc">
      <dgm:prSet loTypeId="urn:microsoft.com/office/officeart/2005/8/layout/hChevron3" loCatId="process" qsTypeId="urn:microsoft.com/office/officeart/2005/8/quickstyle/simple1" qsCatId="simple" csTypeId="urn:microsoft.com/office/officeart/2005/8/colors/accent0_1" csCatId="mainScheme" phldr="1"/>
      <dgm:spPr/>
    </dgm:pt>
    <dgm:pt modelId="{EFAB75C5-00CE-4DE0-B548-95BF0B0E0376}">
      <dgm:prSet phldrT="[Text]"/>
      <dgm:spPr>
        <a:noFill/>
      </dgm:spPr>
      <dgm:t>
        <a:bodyPr/>
        <a:lstStyle/>
        <a:p>
          <a:pPr algn="ctr"/>
          <a:r>
            <a:rPr lang="en-US" dirty="0"/>
            <a:t>Strategy</a:t>
          </a:r>
        </a:p>
      </dgm:t>
    </dgm:pt>
    <dgm:pt modelId="{7E39CB20-E6A4-4BD2-AAC8-A99B57B0C49C}" type="parTrans" cxnId="{20C36F25-E88C-4336-AFE6-195E6712DD7F}">
      <dgm:prSet/>
      <dgm:spPr/>
      <dgm:t>
        <a:bodyPr/>
        <a:lstStyle/>
        <a:p>
          <a:endParaRPr lang="en-US"/>
        </a:p>
      </dgm:t>
    </dgm:pt>
    <dgm:pt modelId="{94D7B0E4-89E1-406E-97AD-63A91897B95F}" type="sibTrans" cxnId="{20C36F25-E88C-4336-AFE6-195E6712DD7F}">
      <dgm:prSet/>
      <dgm:spPr/>
      <dgm:t>
        <a:bodyPr/>
        <a:lstStyle/>
        <a:p>
          <a:endParaRPr lang="en-US"/>
        </a:p>
      </dgm:t>
    </dgm:pt>
    <dgm:pt modelId="{071EE0D7-03EE-4E4C-A5E0-2D6C86C1000C}">
      <dgm:prSet phldrT="[Text]"/>
      <dgm:spPr>
        <a:solidFill>
          <a:schemeClr val="bg1"/>
        </a:solidFill>
      </dgm:spPr>
      <dgm:t>
        <a:bodyPr/>
        <a:lstStyle/>
        <a:p>
          <a:r>
            <a:rPr lang="en-US" dirty="0"/>
            <a:t>Engagement</a:t>
          </a:r>
        </a:p>
      </dgm:t>
    </dgm:pt>
    <dgm:pt modelId="{BE202811-3855-4CB2-AA9E-478417D89FDD}" type="parTrans" cxnId="{CB4156ED-50D0-41E8-8A9B-E59D01E32764}">
      <dgm:prSet/>
      <dgm:spPr/>
      <dgm:t>
        <a:bodyPr/>
        <a:lstStyle/>
        <a:p>
          <a:endParaRPr lang="en-US"/>
        </a:p>
      </dgm:t>
    </dgm:pt>
    <dgm:pt modelId="{83580EC3-1553-4063-9074-62D21D978158}" type="sibTrans" cxnId="{CB4156ED-50D0-41E8-8A9B-E59D01E32764}">
      <dgm:prSet/>
      <dgm:spPr/>
      <dgm:t>
        <a:bodyPr/>
        <a:lstStyle/>
        <a:p>
          <a:endParaRPr lang="en-US"/>
        </a:p>
      </dgm:t>
    </dgm:pt>
    <dgm:pt modelId="{581F851F-B6FA-40D6-8462-E5AC4F99DFB7}">
      <dgm:prSet phldrT="[Text]"/>
      <dgm:spPr>
        <a:solidFill>
          <a:schemeClr val="bg1"/>
        </a:solidFill>
      </dgm:spPr>
      <dgm:t>
        <a:bodyPr/>
        <a:lstStyle/>
        <a:p>
          <a:r>
            <a:rPr lang="en-US" dirty="0"/>
            <a:t>Winning</a:t>
          </a:r>
        </a:p>
      </dgm:t>
    </dgm:pt>
    <dgm:pt modelId="{76F7DCAA-A8A3-416B-B4F3-A0B71A38BFD7}" type="parTrans" cxnId="{8E0C5511-46E4-4BCF-939C-2DDCF2498083}">
      <dgm:prSet/>
      <dgm:spPr/>
      <dgm:t>
        <a:bodyPr/>
        <a:lstStyle/>
        <a:p>
          <a:endParaRPr lang="en-US"/>
        </a:p>
      </dgm:t>
    </dgm:pt>
    <dgm:pt modelId="{CC60ED7E-1E0D-46F5-A6F9-E0746B52D0C9}" type="sibTrans" cxnId="{8E0C5511-46E4-4BCF-939C-2DDCF2498083}">
      <dgm:prSet/>
      <dgm:spPr/>
      <dgm:t>
        <a:bodyPr/>
        <a:lstStyle/>
        <a:p>
          <a:endParaRPr lang="en-US"/>
        </a:p>
      </dgm:t>
    </dgm:pt>
    <dgm:pt modelId="{65D95933-A0AF-4230-B054-26A16326B960}">
      <dgm:prSet phldrT="[Text]"/>
      <dgm:spPr>
        <a:solidFill>
          <a:srgbClr val="9CBEBD"/>
        </a:solidFill>
      </dgm:spPr>
      <dgm:t>
        <a:bodyPr/>
        <a:lstStyle/>
        <a:p>
          <a:r>
            <a:rPr lang="en-US" dirty="0"/>
            <a:t>Summary</a:t>
          </a:r>
        </a:p>
      </dgm:t>
    </dgm:pt>
    <dgm:pt modelId="{BA9FF262-0FB5-410A-A6F7-F0007EDE686D}" type="parTrans" cxnId="{87764F9B-4440-494A-9300-5ABF504DC7A4}">
      <dgm:prSet/>
      <dgm:spPr/>
      <dgm:t>
        <a:bodyPr/>
        <a:lstStyle/>
        <a:p>
          <a:endParaRPr lang="en-US"/>
        </a:p>
      </dgm:t>
    </dgm:pt>
    <dgm:pt modelId="{7C467123-04F0-42C9-92D6-6AB69EF2A62B}" type="sibTrans" cxnId="{87764F9B-4440-494A-9300-5ABF504DC7A4}">
      <dgm:prSet/>
      <dgm:spPr/>
      <dgm:t>
        <a:bodyPr/>
        <a:lstStyle/>
        <a:p>
          <a:endParaRPr lang="en-US"/>
        </a:p>
      </dgm:t>
    </dgm:pt>
    <dgm:pt modelId="{3C396EBE-B3B9-4AE9-8DE0-0CE10AD7BB74}" type="pres">
      <dgm:prSet presAssocID="{7E4B4FA6-5104-4942-994D-4945B6A2151F}" presName="Name0" presStyleCnt="0">
        <dgm:presLayoutVars>
          <dgm:dir/>
          <dgm:resizeHandles val="exact"/>
        </dgm:presLayoutVars>
      </dgm:prSet>
      <dgm:spPr/>
    </dgm:pt>
    <dgm:pt modelId="{88AEEE9B-6AF7-47F5-8BAB-37037C708190}" type="pres">
      <dgm:prSet presAssocID="{EFAB75C5-00CE-4DE0-B548-95BF0B0E0376}" presName="parTxOnly" presStyleLbl="node1" presStyleIdx="0" presStyleCnt="4">
        <dgm:presLayoutVars>
          <dgm:bulletEnabled val="1"/>
        </dgm:presLayoutVars>
      </dgm:prSet>
      <dgm:spPr/>
    </dgm:pt>
    <dgm:pt modelId="{F82B6824-8AA1-485E-BCCA-4883E63F72D6}" type="pres">
      <dgm:prSet presAssocID="{94D7B0E4-89E1-406E-97AD-63A91897B95F}" presName="parSpace" presStyleCnt="0"/>
      <dgm:spPr/>
    </dgm:pt>
    <dgm:pt modelId="{4AA31DC4-7F2C-470C-9C02-341246D1B216}" type="pres">
      <dgm:prSet presAssocID="{071EE0D7-03EE-4E4C-A5E0-2D6C86C1000C}" presName="parTxOnly" presStyleLbl="node1" presStyleIdx="1" presStyleCnt="4">
        <dgm:presLayoutVars>
          <dgm:bulletEnabled val="1"/>
        </dgm:presLayoutVars>
      </dgm:prSet>
      <dgm:spPr/>
    </dgm:pt>
    <dgm:pt modelId="{70CC9939-D8D2-4874-B25E-5611EC7B78E6}" type="pres">
      <dgm:prSet presAssocID="{83580EC3-1553-4063-9074-62D21D978158}" presName="parSpace" presStyleCnt="0"/>
      <dgm:spPr/>
    </dgm:pt>
    <dgm:pt modelId="{6494AEE1-FF57-4831-BEEC-2FDFC520ED72}" type="pres">
      <dgm:prSet presAssocID="{581F851F-B6FA-40D6-8462-E5AC4F99DFB7}" presName="parTxOnly" presStyleLbl="node1" presStyleIdx="2" presStyleCnt="4">
        <dgm:presLayoutVars>
          <dgm:bulletEnabled val="1"/>
        </dgm:presLayoutVars>
      </dgm:prSet>
      <dgm:spPr/>
    </dgm:pt>
    <dgm:pt modelId="{C7DA0503-1094-496D-86B4-607BFD6FC12D}" type="pres">
      <dgm:prSet presAssocID="{CC60ED7E-1E0D-46F5-A6F9-E0746B52D0C9}" presName="parSpace" presStyleCnt="0"/>
      <dgm:spPr/>
    </dgm:pt>
    <dgm:pt modelId="{101AD20C-9FDE-49E2-9386-DCEAE5CA544E}" type="pres">
      <dgm:prSet presAssocID="{65D95933-A0AF-4230-B054-26A16326B960}" presName="parTxOnly" presStyleLbl="node1" presStyleIdx="3" presStyleCnt="4">
        <dgm:presLayoutVars>
          <dgm:bulletEnabled val="1"/>
        </dgm:presLayoutVars>
      </dgm:prSet>
      <dgm:spPr/>
    </dgm:pt>
  </dgm:ptLst>
  <dgm:cxnLst>
    <dgm:cxn modelId="{8E0C5511-46E4-4BCF-939C-2DDCF2498083}" srcId="{7E4B4FA6-5104-4942-994D-4945B6A2151F}" destId="{581F851F-B6FA-40D6-8462-E5AC4F99DFB7}" srcOrd="2" destOrd="0" parTransId="{76F7DCAA-A8A3-416B-B4F3-A0B71A38BFD7}" sibTransId="{CC60ED7E-1E0D-46F5-A6F9-E0746B52D0C9}"/>
    <dgm:cxn modelId="{20C36F25-E88C-4336-AFE6-195E6712DD7F}" srcId="{7E4B4FA6-5104-4942-994D-4945B6A2151F}" destId="{EFAB75C5-00CE-4DE0-B548-95BF0B0E0376}" srcOrd="0" destOrd="0" parTransId="{7E39CB20-E6A4-4BD2-AAC8-A99B57B0C49C}" sibTransId="{94D7B0E4-89E1-406E-97AD-63A91897B95F}"/>
    <dgm:cxn modelId="{F7CF596B-4ED7-4647-BD52-0E9FBB9691DE}" type="presOf" srcId="{EFAB75C5-00CE-4DE0-B548-95BF0B0E0376}" destId="{88AEEE9B-6AF7-47F5-8BAB-37037C708190}" srcOrd="0" destOrd="0" presId="urn:microsoft.com/office/officeart/2005/8/layout/hChevron3"/>
    <dgm:cxn modelId="{87764F9B-4440-494A-9300-5ABF504DC7A4}" srcId="{7E4B4FA6-5104-4942-994D-4945B6A2151F}" destId="{65D95933-A0AF-4230-B054-26A16326B960}" srcOrd="3" destOrd="0" parTransId="{BA9FF262-0FB5-410A-A6F7-F0007EDE686D}" sibTransId="{7C467123-04F0-42C9-92D6-6AB69EF2A62B}"/>
    <dgm:cxn modelId="{748DB5B3-AD15-48F8-A03E-0081B0F3D33C}" type="presOf" srcId="{071EE0D7-03EE-4E4C-A5E0-2D6C86C1000C}" destId="{4AA31DC4-7F2C-470C-9C02-341246D1B216}" srcOrd="0" destOrd="0" presId="urn:microsoft.com/office/officeart/2005/8/layout/hChevron3"/>
    <dgm:cxn modelId="{771DE6B7-65E7-4289-B898-821C253DC867}" type="presOf" srcId="{7E4B4FA6-5104-4942-994D-4945B6A2151F}" destId="{3C396EBE-B3B9-4AE9-8DE0-0CE10AD7BB74}" srcOrd="0" destOrd="0" presId="urn:microsoft.com/office/officeart/2005/8/layout/hChevron3"/>
    <dgm:cxn modelId="{611D6DC1-96C3-408A-AB41-C0D5D8B6F1F7}" type="presOf" srcId="{65D95933-A0AF-4230-B054-26A16326B960}" destId="{101AD20C-9FDE-49E2-9386-DCEAE5CA544E}" srcOrd="0" destOrd="0" presId="urn:microsoft.com/office/officeart/2005/8/layout/hChevron3"/>
    <dgm:cxn modelId="{FE0D49DA-D2E6-4523-83EA-2329858FE785}" type="presOf" srcId="{581F851F-B6FA-40D6-8462-E5AC4F99DFB7}" destId="{6494AEE1-FF57-4831-BEEC-2FDFC520ED72}" srcOrd="0" destOrd="0" presId="urn:microsoft.com/office/officeart/2005/8/layout/hChevron3"/>
    <dgm:cxn modelId="{CB4156ED-50D0-41E8-8A9B-E59D01E32764}" srcId="{7E4B4FA6-5104-4942-994D-4945B6A2151F}" destId="{071EE0D7-03EE-4E4C-A5E0-2D6C86C1000C}" srcOrd="1" destOrd="0" parTransId="{BE202811-3855-4CB2-AA9E-478417D89FDD}" sibTransId="{83580EC3-1553-4063-9074-62D21D978158}"/>
    <dgm:cxn modelId="{8B3F6EEE-241E-47EB-AF86-8922988CDC0A}" type="presParOf" srcId="{3C396EBE-B3B9-4AE9-8DE0-0CE10AD7BB74}" destId="{88AEEE9B-6AF7-47F5-8BAB-37037C708190}" srcOrd="0" destOrd="0" presId="urn:microsoft.com/office/officeart/2005/8/layout/hChevron3"/>
    <dgm:cxn modelId="{20786C33-32B0-4779-8B19-8B1E778284F9}" type="presParOf" srcId="{3C396EBE-B3B9-4AE9-8DE0-0CE10AD7BB74}" destId="{F82B6824-8AA1-485E-BCCA-4883E63F72D6}" srcOrd="1" destOrd="0" presId="urn:microsoft.com/office/officeart/2005/8/layout/hChevron3"/>
    <dgm:cxn modelId="{CE920E83-0C22-4C7A-AE25-1A57C2662B93}" type="presParOf" srcId="{3C396EBE-B3B9-4AE9-8DE0-0CE10AD7BB74}" destId="{4AA31DC4-7F2C-470C-9C02-341246D1B216}" srcOrd="2" destOrd="0" presId="urn:microsoft.com/office/officeart/2005/8/layout/hChevron3"/>
    <dgm:cxn modelId="{CB744ACC-8587-4FB8-8602-2114FC6025B7}" type="presParOf" srcId="{3C396EBE-B3B9-4AE9-8DE0-0CE10AD7BB74}" destId="{70CC9939-D8D2-4874-B25E-5611EC7B78E6}" srcOrd="3" destOrd="0" presId="urn:microsoft.com/office/officeart/2005/8/layout/hChevron3"/>
    <dgm:cxn modelId="{FA9167B8-DFFE-4C89-B46F-7676813810EE}" type="presParOf" srcId="{3C396EBE-B3B9-4AE9-8DE0-0CE10AD7BB74}" destId="{6494AEE1-FF57-4831-BEEC-2FDFC520ED72}" srcOrd="4" destOrd="0" presId="urn:microsoft.com/office/officeart/2005/8/layout/hChevron3"/>
    <dgm:cxn modelId="{A2A2E123-9F58-443A-9F38-566AAFA244E7}" type="presParOf" srcId="{3C396EBE-B3B9-4AE9-8DE0-0CE10AD7BB74}" destId="{C7DA0503-1094-496D-86B4-607BFD6FC12D}" srcOrd="5" destOrd="0" presId="urn:microsoft.com/office/officeart/2005/8/layout/hChevron3"/>
    <dgm:cxn modelId="{FB878771-E806-48E3-99AB-9CF9F8571043}" type="presParOf" srcId="{3C396EBE-B3B9-4AE9-8DE0-0CE10AD7BB74}" destId="{101AD20C-9FDE-49E2-9386-DCEAE5CA544E}"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4B4FA6-5104-4942-994D-4945B6A2151F}" type="doc">
      <dgm:prSet loTypeId="urn:microsoft.com/office/officeart/2005/8/layout/hChevron3" loCatId="process" qsTypeId="urn:microsoft.com/office/officeart/2005/8/quickstyle/simple1" qsCatId="simple" csTypeId="urn:microsoft.com/office/officeart/2005/8/colors/accent0_1" csCatId="mainScheme" phldr="1"/>
      <dgm:spPr/>
    </dgm:pt>
    <dgm:pt modelId="{EFAB75C5-00CE-4DE0-B548-95BF0B0E0376}">
      <dgm:prSet phldrT="[Text]"/>
      <dgm:spPr>
        <a:solidFill>
          <a:srgbClr val="9CBEBD"/>
        </a:solidFill>
      </dgm:spPr>
      <dgm:t>
        <a:bodyPr/>
        <a:lstStyle/>
        <a:p>
          <a:pPr algn="ctr"/>
          <a:r>
            <a:rPr lang="en-US" dirty="0"/>
            <a:t>Strategy</a:t>
          </a:r>
        </a:p>
      </dgm:t>
    </dgm:pt>
    <dgm:pt modelId="{7E39CB20-E6A4-4BD2-AAC8-A99B57B0C49C}" type="parTrans" cxnId="{20C36F25-E88C-4336-AFE6-195E6712DD7F}">
      <dgm:prSet/>
      <dgm:spPr/>
      <dgm:t>
        <a:bodyPr/>
        <a:lstStyle/>
        <a:p>
          <a:endParaRPr lang="en-US"/>
        </a:p>
      </dgm:t>
    </dgm:pt>
    <dgm:pt modelId="{94D7B0E4-89E1-406E-97AD-63A91897B95F}" type="sibTrans" cxnId="{20C36F25-E88C-4336-AFE6-195E6712DD7F}">
      <dgm:prSet/>
      <dgm:spPr/>
      <dgm:t>
        <a:bodyPr/>
        <a:lstStyle/>
        <a:p>
          <a:endParaRPr lang="en-US"/>
        </a:p>
      </dgm:t>
    </dgm:pt>
    <dgm:pt modelId="{071EE0D7-03EE-4E4C-A5E0-2D6C86C1000C}">
      <dgm:prSet phldrT="[Text]"/>
      <dgm:spPr/>
      <dgm:t>
        <a:bodyPr/>
        <a:lstStyle/>
        <a:p>
          <a:r>
            <a:rPr lang="en-US" dirty="0"/>
            <a:t>Engagement</a:t>
          </a:r>
        </a:p>
      </dgm:t>
    </dgm:pt>
    <dgm:pt modelId="{BE202811-3855-4CB2-AA9E-478417D89FDD}" type="parTrans" cxnId="{CB4156ED-50D0-41E8-8A9B-E59D01E32764}">
      <dgm:prSet/>
      <dgm:spPr/>
      <dgm:t>
        <a:bodyPr/>
        <a:lstStyle/>
        <a:p>
          <a:endParaRPr lang="en-US"/>
        </a:p>
      </dgm:t>
    </dgm:pt>
    <dgm:pt modelId="{83580EC3-1553-4063-9074-62D21D978158}" type="sibTrans" cxnId="{CB4156ED-50D0-41E8-8A9B-E59D01E32764}">
      <dgm:prSet/>
      <dgm:spPr/>
      <dgm:t>
        <a:bodyPr/>
        <a:lstStyle/>
        <a:p>
          <a:endParaRPr lang="en-US"/>
        </a:p>
      </dgm:t>
    </dgm:pt>
    <dgm:pt modelId="{581F851F-B6FA-40D6-8462-E5AC4F99DFB7}">
      <dgm:prSet phldrT="[Text]"/>
      <dgm:spPr/>
      <dgm:t>
        <a:bodyPr/>
        <a:lstStyle/>
        <a:p>
          <a:r>
            <a:rPr lang="en-US" dirty="0"/>
            <a:t>Winning</a:t>
          </a:r>
        </a:p>
      </dgm:t>
    </dgm:pt>
    <dgm:pt modelId="{76F7DCAA-A8A3-416B-B4F3-A0B71A38BFD7}" type="parTrans" cxnId="{8E0C5511-46E4-4BCF-939C-2DDCF2498083}">
      <dgm:prSet/>
      <dgm:spPr/>
      <dgm:t>
        <a:bodyPr/>
        <a:lstStyle/>
        <a:p>
          <a:endParaRPr lang="en-US"/>
        </a:p>
      </dgm:t>
    </dgm:pt>
    <dgm:pt modelId="{CC60ED7E-1E0D-46F5-A6F9-E0746B52D0C9}" type="sibTrans" cxnId="{8E0C5511-46E4-4BCF-939C-2DDCF2498083}">
      <dgm:prSet/>
      <dgm:spPr/>
      <dgm:t>
        <a:bodyPr/>
        <a:lstStyle/>
        <a:p>
          <a:endParaRPr lang="en-US"/>
        </a:p>
      </dgm:t>
    </dgm:pt>
    <dgm:pt modelId="{65D95933-A0AF-4230-B054-26A16326B960}">
      <dgm:prSet phldrT="[Text]"/>
      <dgm:spPr/>
      <dgm:t>
        <a:bodyPr/>
        <a:lstStyle/>
        <a:p>
          <a:r>
            <a:rPr lang="en-US" dirty="0"/>
            <a:t>Summary</a:t>
          </a:r>
        </a:p>
      </dgm:t>
    </dgm:pt>
    <dgm:pt modelId="{BA9FF262-0FB5-410A-A6F7-F0007EDE686D}" type="parTrans" cxnId="{87764F9B-4440-494A-9300-5ABF504DC7A4}">
      <dgm:prSet/>
      <dgm:spPr/>
      <dgm:t>
        <a:bodyPr/>
        <a:lstStyle/>
        <a:p>
          <a:endParaRPr lang="en-US"/>
        </a:p>
      </dgm:t>
    </dgm:pt>
    <dgm:pt modelId="{7C467123-04F0-42C9-92D6-6AB69EF2A62B}" type="sibTrans" cxnId="{87764F9B-4440-494A-9300-5ABF504DC7A4}">
      <dgm:prSet/>
      <dgm:spPr/>
      <dgm:t>
        <a:bodyPr/>
        <a:lstStyle/>
        <a:p>
          <a:endParaRPr lang="en-US"/>
        </a:p>
      </dgm:t>
    </dgm:pt>
    <dgm:pt modelId="{3C396EBE-B3B9-4AE9-8DE0-0CE10AD7BB74}" type="pres">
      <dgm:prSet presAssocID="{7E4B4FA6-5104-4942-994D-4945B6A2151F}" presName="Name0" presStyleCnt="0">
        <dgm:presLayoutVars>
          <dgm:dir/>
          <dgm:resizeHandles val="exact"/>
        </dgm:presLayoutVars>
      </dgm:prSet>
      <dgm:spPr/>
    </dgm:pt>
    <dgm:pt modelId="{88AEEE9B-6AF7-47F5-8BAB-37037C708190}" type="pres">
      <dgm:prSet presAssocID="{EFAB75C5-00CE-4DE0-B548-95BF0B0E0376}" presName="parTxOnly" presStyleLbl="node1" presStyleIdx="0" presStyleCnt="4">
        <dgm:presLayoutVars>
          <dgm:bulletEnabled val="1"/>
        </dgm:presLayoutVars>
      </dgm:prSet>
      <dgm:spPr/>
    </dgm:pt>
    <dgm:pt modelId="{F82B6824-8AA1-485E-BCCA-4883E63F72D6}" type="pres">
      <dgm:prSet presAssocID="{94D7B0E4-89E1-406E-97AD-63A91897B95F}" presName="parSpace" presStyleCnt="0"/>
      <dgm:spPr/>
    </dgm:pt>
    <dgm:pt modelId="{4AA31DC4-7F2C-470C-9C02-341246D1B216}" type="pres">
      <dgm:prSet presAssocID="{071EE0D7-03EE-4E4C-A5E0-2D6C86C1000C}" presName="parTxOnly" presStyleLbl="node1" presStyleIdx="1" presStyleCnt="4">
        <dgm:presLayoutVars>
          <dgm:bulletEnabled val="1"/>
        </dgm:presLayoutVars>
      </dgm:prSet>
      <dgm:spPr/>
    </dgm:pt>
    <dgm:pt modelId="{70CC9939-D8D2-4874-B25E-5611EC7B78E6}" type="pres">
      <dgm:prSet presAssocID="{83580EC3-1553-4063-9074-62D21D978158}" presName="parSpace" presStyleCnt="0"/>
      <dgm:spPr/>
    </dgm:pt>
    <dgm:pt modelId="{6494AEE1-FF57-4831-BEEC-2FDFC520ED72}" type="pres">
      <dgm:prSet presAssocID="{581F851F-B6FA-40D6-8462-E5AC4F99DFB7}" presName="parTxOnly" presStyleLbl="node1" presStyleIdx="2" presStyleCnt="4">
        <dgm:presLayoutVars>
          <dgm:bulletEnabled val="1"/>
        </dgm:presLayoutVars>
      </dgm:prSet>
      <dgm:spPr/>
    </dgm:pt>
    <dgm:pt modelId="{C7DA0503-1094-496D-86B4-607BFD6FC12D}" type="pres">
      <dgm:prSet presAssocID="{CC60ED7E-1E0D-46F5-A6F9-E0746B52D0C9}" presName="parSpace" presStyleCnt="0"/>
      <dgm:spPr/>
    </dgm:pt>
    <dgm:pt modelId="{101AD20C-9FDE-49E2-9386-DCEAE5CA544E}" type="pres">
      <dgm:prSet presAssocID="{65D95933-A0AF-4230-B054-26A16326B960}" presName="parTxOnly" presStyleLbl="node1" presStyleIdx="3" presStyleCnt="4">
        <dgm:presLayoutVars>
          <dgm:bulletEnabled val="1"/>
        </dgm:presLayoutVars>
      </dgm:prSet>
      <dgm:spPr/>
    </dgm:pt>
  </dgm:ptLst>
  <dgm:cxnLst>
    <dgm:cxn modelId="{8E0C5511-46E4-4BCF-939C-2DDCF2498083}" srcId="{7E4B4FA6-5104-4942-994D-4945B6A2151F}" destId="{581F851F-B6FA-40D6-8462-E5AC4F99DFB7}" srcOrd="2" destOrd="0" parTransId="{76F7DCAA-A8A3-416B-B4F3-A0B71A38BFD7}" sibTransId="{CC60ED7E-1E0D-46F5-A6F9-E0746B52D0C9}"/>
    <dgm:cxn modelId="{20C36F25-E88C-4336-AFE6-195E6712DD7F}" srcId="{7E4B4FA6-5104-4942-994D-4945B6A2151F}" destId="{EFAB75C5-00CE-4DE0-B548-95BF0B0E0376}" srcOrd="0" destOrd="0" parTransId="{7E39CB20-E6A4-4BD2-AAC8-A99B57B0C49C}" sibTransId="{94D7B0E4-89E1-406E-97AD-63A91897B95F}"/>
    <dgm:cxn modelId="{F7CF596B-4ED7-4647-BD52-0E9FBB9691DE}" type="presOf" srcId="{EFAB75C5-00CE-4DE0-B548-95BF0B0E0376}" destId="{88AEEE9B-6AF7-47F5-8BAB-37037C708190}" srcOrd="0" destOrd="0" presId="urn:microsoft.com/office/officeart/2005/8/layout/hChevron3"/>
    <dgm:cxn modelId="{87764F9B-4440-494A-9300-5ABF504DC7A4}" srcId="{7E4B4FA6-5104-4942-994D-4945B6A2151F}" destId="{65D95933-A0AF-4230-B054-26A16326B960}" srcOrd="3" destOrd="0" parTransId="{BA9FF262-0FB5-410A-A6F7-F0007EDE686D}" sibTransId="{7C467123-04F0-42C9-92D6-6AB69EF2A62B}"/>
    <dgm:cxn modelId="{748DB5B3-AD15-48F8-A03E-0081B0F3D33C}" type="presOf" srcId="{071EE0D7-03EE-4E4C-A5E0-2D6C86C1000C}" destId="{4AA31DC4-7F2C-470C-9C02-341246D1B216}" srcOrd="0" destOrd="0" presId="urn:microsoft.com/office/officeart/2005/8/layout/hChevron3"/>
    <dgm:cxn modelId="{771DE6B7-65E7-4289-B898-821C253DC867}" type="presOf" srcId="{7E4B4FA6-5104-4942-994D-4945B6A2151F}" destId="{3C396EBE-B3B9-4AE9-8DE0-0CE10AD7BB74}" srcOrd="0" destOrd="0" presId="urn:microsoft.com/office/officeart/2005/8/layout/hChevron3"/>
    <dgm:cxn modelId="{611D6DC1-96C3-408A-AB41-C0D5D8B6F1F7}" type="presOf" srcId="{65D95933-A0AF-4230-B054-26A16326B960}" destId="{101AD20C-9FDE-49E2-9386-DCEAE5CA544E}" srcOrd="0" destOrd="0" presId="urn:microsoft.com/office/officeart/2005/8/layout/hChevron3"/>
    <dgm:cxn modelId="{FE0D49DA-D2E6-4523-83EA-2329858FE785}" type="presOf" srcId="{581F851F-B6FA-40D6-8462-E5AC4F99DFB7}" destId="{6494AEE1-FF57-4831-BEEC-2FDFC520ED72}" srcOrd="0" destOrd="0" presId="urn:microsoft.com/office/officeart/2005/8/layout/hChevron3"/>
    <dgm:cxn modelId="{CB4156ED-50D0-41E8-8A9B-E59D01E32764}" srcId="{7E4B4FA6-5104-4942-994D-4945B6A2151F}" destId="{071EE0D7-03EE-4E4C-A5E0-2D6C86C1000C}" srcOrd="1" destOrd="0" parTransId="{BE202811-3855-4CB2-AA9E-478417D89FDD}" sibTransId="{83580EC3-1553-4063-9074-62D21D978158}"/>
    <dgm:cxn modelId="{8B3F6EEE-241E-47EB-AF86-8922988CDC0A}" type="presParOf" srcId="{3C396EBE-B3B9-4AE9-8DE0-0CE10AD7BB74}" destId="{88AEEE9B-6AF7-47F5-8BAB-37037C708190}" srcOrd="0" destOrd="0" presId="urn:microsoft.com/office/officeart/2005/8/layout/hChevron3"/>
    <dgm:cxn modelId="{20786C33-32B0-4779-8B19-8B1E778284F9}" type="presParOf" srcId="{3C396EBE-B3B9-4AE9-8DE0-0CE10AD7BB74}" destId="{F82B6824-8AA1-485E-BCCA-4883E63F72D6}" srcOrd="1" destOrd="0" presId="urn:microsoft.com/office/officeart/2005/8/layout/hChevron3"/>
    <dgm:cxn modelId="{CE920E83-0C22-4C7A-AE25-1A57C2662B93}" type="presParOf" srcId="{3C396EBE-B3B9-4AE9-8DE0-0CE10AD7BB74}" destId="{4AA31DC4-7F2C-470C-9C02-341246D1B216}" srcOrd="2" destOrd="0" presId="urn:microsoft.com/office/officeart/2005/8/layout/hChevron3"/>
    <dgm:cxn modelId="{CB744ACC-8587-4FB8-8602-2114FC6025B7}" type="presParOf" srcId="{3C396EBE-B3B9-4AE9-8DE0-0CE10AD7BB74}" destId="{70CC9939-D8D2-4874-B25E-5611EC7B78E6}" srcOrd="3" destOrd="0" presId="urn:microsoft.com/office/officeart/2005/8/layout/hChevron3"/>
    <dgm:cxn modelId="{FA9167B8-DFFE-4C89-B46F-7676813810EE}" type="presParOf" srcId="{3C396EBE-B3B9-4AE9-8DE0-0CE10AD7BB74}" destId="{6494AEE1-FF57-4831-BEEC-2FDFC520ED72}" srcOrd="4" destOrd="0" presId="urn:microsoft.com/office/officeart/2005/8/layout/hChevron3"/>
    <dgm:cxn modelId="{A2A2E123-9F58-443A-9F38-566AAFA244E7}" type="presParOf" srcId="{3C396EBE-B3B9-4AE9-8DE0-0CE10AD7BB74}" destId="{C7DA0503-1094-496D-86B4-607BFD6FC12D}" srcOrd="5" destOrd="0" presId="urn:microsoft.com/office/officeart/2005/8/layout/hChevron3"/>
    <dgm:cxn modelId="{FB878771-E806-48E3-99AB-9CF9F8571043}" type="presParOf" srcId="{3C396EBE-B3B9-4AE9-8DE0-0CE10AD7BB74}" destId="{101AD20C-9FDE-49E2-9386-DCEAE5CA544E}"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4B4FA6-5104-4942-994D-4945B6A2151F}" type="doc">
      <dgm:prSet loTypeId="urn:microsoft.com/office/officeart/2005/8/layout/hChevron3" loCatId="process" qsTypeId="urn:microsoft.com/office/officeart/2005/8/quickstyle/simple1" qsCatId="simple" csTypeId="urn:microsoft.com/office/officeart/2005/8/colors/accent0_1" csCatId="mainScheme" phldr="1"/>
      <dgm:spPr/>
    </dgm:pt>
    <dgm:pt modelId="{EFAB75C5-00CE-4DE0-B548-95BF0B0E0376}">
      <dgm:prSet phldrT="[Text]"/>
      <dgm:spPr>
        <a:noFill/>
      </dgm:spPr>
      <dgm:t>
        <a:bodyPr/>
        <a:lstStyle/>
        <a:p>
          <a:pPr algn="ctr"/>
          <a:r>
            <a:rPr lang="en-US" dirty="0"/>
            <a:t>Strategy</a:t>
          </a:r>
        </a:p>
      </dgm:t>
    </dgm:pt>
    <dgm:pt modelId="{7E39CB20-E6A4-4BD2-AAC8-A99B57B0C49C}" type="parTrans" cxnId="{20C36F25-E88C-4336-AFE6-195E6712DD7F}">
      <dgm:prSet/>
      <dgm:spPr/>
      <dgm:t>
        <a:bodyPr/>
        <a:lstStyle/>
        <a:p>
          <a:endParaRPr lang="en-US"/>
        </a:p>
      </dgm:t>
    </dgm:pt>
    <dgm:pt modelId="{94D7B0E4-89E1-406E-97AD-63A91897B95F}" type="sibTrans" cxnId="{20C36F25-E88C-4336-AFE6-195E6712DD7F}">
      <dgm:prSet/>
      <dgm:spPr/>
      <dgm:t>
        <a:bodyPr/>
        <a:lstStyle/>
        <a:p>
          <a:endParaRPr lang="en-US"/>
        </a:p>
      </dgm:t>
    </dgm:pt>
    <dgm:pt modelId="{071EE0D7-03EE-4E4C-A5E0-2D6C86C1000C}">
      <dgm:prSet phldrT="[Text]"/>
      <dgm:spPr>
        <a:solidFill>
          <a:srgbClr val="9CBEBD"/>
        </a:solidFill>
      </dgm:spPr>
      <dgm:t>
        <a:bodyPr/>
        <a:lstStyle/>
        <a:p>
          <a:r>
            <a:rPr lang="en-US" dirty="0"/>
            <a:t>Engagement</a:t>
          </a:r>
        </a:p>
      </dgm:t>
    </dgm:pt>
    <dgm:pt modelId="{BE202811-3855-4CB2-AA9E-478417D89FDD}" type="parTrans" cxnId="{CB4156ED-50D0-41E8-8A9B-E59D01E32764}">
      <dgm:prSet/>
      <dgm:spPr/>
      <dgm:t>
        <a:bodyPr/>
        <a:lstStyle/>
        <a:p>
          <a:endParaRPr lang="en-US"/>
        </a:p>
      </dgm:t>
    </dgm:pt>
    <dgm:pt modelId="{83580EC3-1553-4063-9074-62D21D978158}" type="sibTrans" cxnId="{CB4156ED-50D0-41E8-8A9B-E59D01E32764}">
      <dgm:prSet/>
      <dgm:spPr/>
      <dgm:t>
        <a:bodyPr/>
        <a:lstStyle/>
        <a:p>
          <a:endParaRPr lang="en-US"/>
        </a:p>
      </dgm:t>
    </dgm:pt>
    <dgm:pt modelId="{581F851F-B6FA-40D6-8462-E5AC4F99DFB7}">
      <dgm:prSet phldrT="[Text]"/>
      <dgm:spPr/>
      <dgm:t>
        <a:bodyPr/>
        <a:lstStyle/>
        <a:p>
          <a:r>
            <a:rPr lang="en-US" dirty="0"/>
            <a:t>Winning</a:t>
          </a:r>
        </a:p>
      </dgm:t>
    </dgm:pt>
    <dgm:pt modelId="{76F7DCAA-A8A3-416B-B4F3-A0B71A38BFD7}" type="parTrans" cxnId="{8E0C5511-46E4-4BCF-939C-2DDCF2498083}">
      <dgm:prSet/>
      <dgm:spPr/>
      <dgm:t>
        <a:bodyPr/>
        <a:lstStyle/>
        <a:p>
          <a:endParaRPr lang="en-US"/>
        </a:p>
      </dgm:t>
    </dgm:pt>
    <dgm:pt modelId="{CC60ED7E-1E0D-46F5-A6F9-E0746B52D0C9}" type="sibTrans" cxnId="{8E0C5511-46E4-4BCF-939C-2DDCF2498083}">
      <dgm:prSet/>
      <dgm:spPr/>
      <dgm:t>
        <a:bodyPr/>
        <a:lstStyle/>
        <a:p>
          <a:endParaRPr lang="en-US"/>
        </a:p>
      </dgm:t>
    </dgm:pt>
    <dgm:pt modelId="{65D95933-A0AF-4230-B054-26A16326B960}">
      <dgm:prSet phldrT="[Text]"/>
      <dgm:spPr/>
      <dgm:t>
        <a:bodyPr/>
        <a:lstStyle/>
        <a:p>
          <a:r>
            <a:rPr lang="en-US" dirty="0"/>
            <a:t>Summary</a:t>
          </a:r>
        </a:p>
      </dgm:t>
    </dgm:pt>
    <dgm:pt modelId="{BA9FF262-0FB5-410A-A6F7-F0007EDE686D}" type="parTrans" cxnId="{87764F9B-4440-494A-9300-5ABF504DC7A4}">
      <dgm:prSet/>
      <dgm:spPr/>
      <dgm:t>
        <a:bodyPr/>
        <a:lstStyle/>
        <a:p>
          <a:endParaRPr lang="en-US"/>
        </a:p>
      </dgm:t>
    </dgm:pt>
    <dgm:pt modelId="{7C467123-04F0-42C9-92D6-6AB69EF2A62B}" type="sibTrans" cxnId="{87764F9B-4440-494A-9300-5ABF504DC7A4}">
      <dgm:prSet/>
      <dgm:spPr/>
      <dgm:t>
        <a:bodyPr/>
        <a:lstStyle/>
        <a:p>
          <a:endParaRPr lang="en-US"/>
        </a:p>
      </dgm:t>
    </dgm:pt>
    <dgm:pt modelId="{3C396EBE-B3B9-4AE9-8DE0-0CE10AD7BB74}" type="pres">
      <dgm:prSet presAssocID="{7E4B4FA6-5104-4942-994D-4945B6A2151F}" presName="Name0" presStyleCnt="0">
        <dgm:presLayoutVars>
          <dgm:dir/>
          <dgm:resizeHandles val="exact"/>
        </dgm:presLayoutVars>
      </dgm:prSet>
      <dgm:spPr/>
    </dgm:pt>
    <dgm:pt modelId="{88AEEE9B-6AF7-47F5-8BAB-37037C708190}" type="pres">
      <dgm:prSet presAssocID="{EFAB75C5-00CE-4DE0-B548-95BF0B0E0376}" presName="parTxOnly" presStyleLbl="node1" presStyleIdx="0" presStyleCnt="4">
        <dgm:presLayoutVars>
          <dgm:bulletEnabled val="1"/>
        </dgm:presLayoutVars>
      </dgm:prSet>
      <dgm:spPr/>
    </dgm:pt>
    <dgm:pt modelId="{F82B6824-8AA1-485E-BCCA-4883E63F72D6}" type="pres">
      <dgm:prSet presAssocID="{94D7B0E4-89E1-406E-97AD-63A91897B95F}" presName="parSpace" presStyleCnt="0"/>
      <dgm:spPr/>
    </dgm:pt>
    <dgm:pt modelId="{4AA31DC4-7F2C-470C-9C02-341246D1B216}" type="pres">
      <dgm:prSet presAssocID="{071EE0D7-03EE-4E4C-A5E0-2D6C86C1000C}" presName="parTxOnly" presStyleLbl="node1" presStyleIdx="1" presStyleCnt="4">
        <dgm:presLayoutVars>
          <dgm:bulletEnabled val="1"/>
        </dgm:presLayoutVars>
      </dgm:prSet>
      <dgm:spPr/>
    </dgm:pt>
    <dgm:pt modelId="{70CC9939-D8D2-4874-B25E-5611EC7B78E6}" type="pres">
      <dgm:prSet presAssocID="{83580EC3-1553-4063-9074-62D21D978158}" presName="parSpace" presStyleCnt="0"/>
      <dgm:spPr/>
    </dgm:pt>
    <dgm:pt modelId="{6494AEE1-FF57-4831-BEEC-2FDFC520ED72}" type="pres">
      <dgm:prSet presAssocID="{581F851F-B6FA-40D6-8462-E5AC4F99DFB7}" presName="parTxOnly" presStyleLbl="node1" presStyleIdx="2" presStyleCnt="4">
        <dgm:presLayoutVars>
          <dgm:bulletEnabled val="1"/>
        </dgm:presLayoutVars>
      </dgm:prSet>
      <dgm:spPr/>
    </dgm:pt>
    <dgm:pt modelId="{C7DA0503-1094-496D-86B4-607BFD6FC12D}" type="pres">
      <dgm:prSet presAssocID="{CC60ED7E-1E0D-46F5-A6F9-E0746B52D0C9}" presName="parSpace" presStyleCnt="0"/>
      <dgm:spPr/>
    </dgm:pt>
    <dgm:pt modelId="{101AD20C-9FDE-49E2-9386-DCEAE5CA544E}" type="pres">
      <dgm:prSet presAssocID="{65D95933-A0AF-4230-B054-26A16326B960}" presName="parTxOnly" presStyleLbl="node1" presStyleIdx="3" presStyleCnt="4">
        <dgm:presLayoutVars>
          <dgm:bulletEnabled val="1"/>
        </dgm:presLayoutVars>
      </dgm:prSet>
      <dgm:spPr/>
    </dgm:pt>
  </dgm:ptLst>
  <dgm:cxnLst>
    <dgm:cxn modelId="{8E0C5511-46E4-4BCF-939C-2DDCF2498083}" srcId="{7E4B4FA6-5104-4942-994D-4945B6A2151F}" destId="{581F851F-B6FA-40D6-8462-E5AC4F99DFB7}" srcOrd="2" destOrd="0" parTransId="{76F7DCAA-A8A3-416B-B4F3-A0B71A38BFD7}" sibTransId="{CC60ED7E-1E0D-46F5-A6F9-E0746B52D0C9}"/>
    <dgm:cxn modelId="{20C36F25-E88C-4336-AFE6-195E6712DD7F}" srcId="{7E4B4FA6-5104-4942-994D-4945B6A2151F}" destId="{EFAB75C5-00CE-4DE0-B548-95BF0B0E0376}" srcOrd="0" destOrd="0" parTransId="{7E39CB20-E6A4-4BD2-AAC8-A99B57B0C49C}" sibTransId="{94D7B0E4-89E1-406E-97AD-63A91897B95F}"/>
    <dgm:cxn modelId="{F7CF596B-4ED7-4647-BD52-0E9FBB9691DE}" type="presOf" srcId="{EFAB75C5-00CE-4DE0-B548-95BF0B0E0376}" destId="{88AEEE9B-6AF7-47F5-8BAB-37037C708190}" srcOrd="0" destOrd="0" presId="urn:microsoft.com/office/officeart/2005/8/layout/hChevron3"/>
    <dgm:cxn modelId="{87764F9B-4440-494A-9300-5ABF504DC7A4}" srcId="{7E4B4FA6-5104-4942-994D-4945B6A2151F}" destId="{65D95933-A0AF-4230-B054-26A16326B960}" srcOrd="3" destOrd="0" parTransId="{BA9FF262-0FB5-410A-A6F7-F0007EDE686D}" sibTransId="{7C467123-04F0-42C9-92D6-6AB69EF2A62B}"/>
    <dgm:cxn modelId="{748DB5B3-AD15-48F8-A03E-0081B0F3D33C}" type="presOf" srcId="{071EE0D7-03EE-4E4C-A5E0-2D6C86C1000C}" destId="{4AA31DC4-7F2C-470C-9C02-341246D1B216}" srcOrd="0" destOrd="0" presId="urn:microsoft.com/office/officeart/2005/8/layout/hChevron3"/>
    <dgm:cxn modelId="{771DE6B7-65E7-4289-B898-821C253DC867}" type="presOf" srcId="{7E4B4FA6-5104-4942-994D-4945B6A2151F}" destId="{3C396EBE-B3B9-4AE9-8DE0-0CE10AD7BB74}" srcOrd="0" destOrd="0" presId="urn:microsoft.com/office/officeart/2005/8/layout/hChevron3"/>
    <dgm:cxn modelId="{611D6DC1-96C3-408A-AB41-C0D5D8B6F1F7}" type="presOf" srcId="{65D95933-A0AF-4230-B054-26A16326B960}" destId="{101AD20C-9FDE-49E2-9386-DCEAE5CA544E}" srcOrd="0" destOrd="0" presId="urn:microsoft.com/office/officeart/2005/8/layout/hChevron3"/>
    <dgm:cxn modelId="{FE0D49DA-D2E6-4523-83EA-2329858FE785}" type="presOf" srcId="{581F851F-B6FA-40D6-8462-E5AC4F99DFB7}" destId="{6494AEE1-FF57-4831-BEEC-2FDFC520ED72}" srcOrd="0" destOrd="0" presId="urn:microsoft.com/office/officeart/2005/8/layout/hChevron3"/>
    <dgm:cxn modelId="{CB4156ED-50D0-41E8-8A9B-E59D01E32764}" srcId="{7E4B4FA6-5104-4942-994D-4945B6A2151F}" destId="{071EE0D7-03EE-4E4C-A5E0-2D6C86C1000C}" srcOrd="1" destOrd="0" parTransId="{BE202811-3855-4CB2-AA9E-478417D89FDD}" sibTransId="{83580EC3-1553-4063-9074-62D21D978158}"/>
    <dgm:cxn modelId="{8B3F6EEE-241E-47EB-AF86-8922988CDC0A}" type="presParOf" srcId="{3C396EBE-B3B9-4AE9-8DE0-0CE10AD7BB74}" destId="{88AEEE9B-6AF7-47F5-8BAB-37037C708190}" srcOrd="0" destOrd="0" presId="urn:microsoft.com/office/officeart/2005/8/layout/hChevron3"/>
    <dgm:cxn modelId="{20786C33-32B0-4779-8B19-8B1E778284F9}" type="presParOf" srcId="{3C396EBE-B3B9-4AE9-8DE0-0CE10AD7BB74}" destId="{F82B6824-8AA1-485E-BCCA-4883E63F72D6}" srcOrd="1" destOrd="0" presId="urn:microsoft.com/office/officeart/2005/8/layout/hChevron3"/>
    <dgm:cxn modelId="{CE920E83-0C22-4C7A-AE25-1A57C2662B93}" type="presParOf" srcId="{3C396EBE-B3B9-4AE9-8DE0-0CE10AD7BB74}" destId="{4AA31DC4-7F2C-470C-9C02-341246D1B216}" srcOrd="2" destOrd="0" presId="urn:microsoft.com/office/officeart/2005/8/layout/hChevron3"/>
    <dgm:cxn modelId="{CB744ACC-8587-4FB8-8602-2114FC6025B7}" type="presParOf" srcId="{3C396EBE-B3B9-4AE9-8DE0-0CE10AD7BB74}" destId="{70CC9939-D8D2-4874-B25E-5611EC7B78E6}" srcOrd="3" destOrd="0" presId="urn:microsoft.com/office/officeart/2005/8/layout/hChevron3"/>
    <dgm:cxn modelId="{FA9167B8-DFFE-4C89-B46F-7676813810EE}" type="presParOf" srcId="{3C396EBE-B3B9-4AE9-8DE0-0CE10AD7BB74}" destId="{6494AEE1-FF57-4831-BEEC-2FDFC520ED72}" srcOrd="4" destOrd="0" presId="urn:microsoft.com/office/officeart/2005/8/layout/hChevron3"/>
    <dgm:cxn modelId="{A2A2E123-9F58-443A-9F38-566AAFA244E7}" type="presParOf" srcId="{3C396EBE-B3B9-4AE9-8DE0-0CE10AD7BB74}" destId="{C7DA0503-1094-496D-86B4-607BFD6FC12D}" srcOrd="5" destOrd="0" presId="urn:microsoft.com/office/officeart/2005/8/layout/hChevron3"/>
    <dgm:cxn modelId="{FB878771-E806-48E3-99AB-9CF9F8571043}" type="presParOf" srcId="{3C396EBE-B3B9-4AE9-8DE0-0CE10AD7BB74}" destId="{101AD20C-9FDE-49E2-9386-DCEAE5CA544E}"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E4B4FA6-5104-4942-994D-4945B6A2151F}" type="doc">
      <dgm:prSet loTypeId="urn:microsoft.com/office/officeart/2005/8/layout/hChevron3" loCatId="process" qsTypeId="urn:microsoft.com/office/officeart/2005/8/quickstyle/simple1" qsCatId="simple" csTypeId="urn:microsoft.com/office/officeart/2005/8/colors/accent0_1" csCatId="mainScheme" phldr="1"/>
      <dgm:spPr/>
    </dgm:pt>
    <dgm:pt modelId="{EFAB75C5-00CE-4DE0-B548-95BF0B0E0376}">
      <dgm:prSet phldrT="[Text]"/>
      <dgm:spPr>
        <a:noFill/>
      </dgm:spPr>
      <dgm:t>
        <a:bodyPr/>
        <a:lstStyle/>
        <a:p>
          <a:pPr algn="ctr"/>
          <a:r>
            <a:rPr lang="en-US" dirty="0"/>
            <a:t>Strategy</a:t>
          </a:r>
        </a:p>
      </dgm:t>
    </dgm:pt>
    <dgm:pt modelId="{7E39CB20-E6A4-4BD2-AAC8-A99B57B0C49C}" type="parTrans" cxnId="{20C36F25-E88C-4336-AFE6-195E6712DD7F}">
      <dgm:prSet/>
      <dgm:spPr/>
      <dgm:t>
        <a:bodyPr/>
        <a:lstStyle/>
        <a:p>
          <a:endParaRPr lang="en-US"/>
        </a:p>
      </dgm:t>
    </dgm:pt>
    <dgm:pt modelId="{94D7B0E4-89E1-406E-97AD-63A91897B95F}" type="sibTrans" cxnId="{20C36F25-E88C-4336-AFE6-195E6712DD7F}">
      <dgm:prSet/>
      <dgm:spPr/>
      <dgm:t>
        <a:bodyPr/>
        <a:lstStyle/>
        <a:p>
          <a:endParaRPr lang="en-US"/>
        </a:p>
      </dgm:t>
    </dgm:pt>
    <dgm:pt modelId="{071EE0D7-03EE-4E4C-A5E0-2D6C86C1000C}">
      <dgm:prSet phldrT="[Text]"/>
      <dgm:spPr>
        <a:solidFill>
          <a:schemeClr val="bg1"/>
        </a:solidFill>
      </dgm:spPr>
      <dgm:t>
        <a:bodyPr/>
        <a:lstStyle/>
        <a:p>
          <a:r>
            <a:rPr lang="en-US" dirty="0"/>
            <a:t>Engagement</a:t>
          </a:r>
        </a:p>
      </dgm:t>
    </dgm:pt>
    <dgm:pt modelId="{BE202811-3855-4CB2-AA9E-478417D89FDD}" type="parTrans" cxnId="{CB4156ED-50D0-41E8-8A9B-E59D01E32764}">
      <dgm:prSet/>
      <dgm:spPr/>
      <dgm:t>
        <a:bodyPr/>
        <a:lstStyle/>
        <a:p>
          <a:endParaRPr lang="en-US"/>
        </a:p>
      </dgm:t>
    </dgm:pt>
    <dgm:pt modelId="{83580EC3-1553-4063-9074-62D21D978158}" type="sibTrans" cxnId="{CB4156ED-50D0-41E8-8A9B-E59D01E32764}">
      <dgm:prSet/>
      <dgm:spPr/>
      <dgm:t>
        <a:bodyPr/>
        <a:lstStyle/>
        <a:p>
          <a:endParaRPr lang="en-US"/>
        </a:p>
      </dgm:t>
    </dgm:pt>
    <dgm:pt modelId="{581F851F-B6FA-40D6-8462-E5AC4F99DFB7}">
      <dgm:prSet phldrT="[Text]"/>
      <dgm:spPr>
        <a:solidFill>
          <a:srgbClr val="9CBEBD"/>
        </a:solidFill>
      </dgm:spPr>
      <dgm:t>
        <a:bodyPr/>
        <a:lstStyle/>
        <a:p>
          <a:r>
            <a:rPr lang="en-US" dirty="0"/>
            <a:t>Winning</a:t>
          </a:r>
        </a:p>
      </dgm:t>
    </dgm:pt>
    <dgm:pt modelId="{76F7DCAA-A8A3-416B-B4F3-A0B71A38BFD7}" type="parTrans" cxnId="{8E0C5511-46E4-4BCF-939C-2DDCF2498083}">
      <dgm:prSet/>
      <dgm:spPr/>
      <dgm:t>
        <a:bodyPr/>
        <a:lstStyle/>
        <a:p>
          <a:endParaRPr lang="en-US"/>
        </a:p>
      </dgm:t>
    </dgm:pt>
    <dgm:pt modelId="{CC60ED7E-1E0D-46F5-A6F9-E0746B52D0C9}" type="sibTrans" cxnId="{8E0C5511-46E4-4BCF-939C-2DDCF2498083}">
      <dgm:prSet/>
      <dgm:spPr/>
      <dgm:t>
        <a:bodyPr/>
        <a:lstStyle/>
        <a:p>
          <a:endParaRPr lang="en-US"/>
        </a:p>
      </dgm:t>
    </dgm:pt>
    <dgm:pt modelId="{65D95933-A0AF-4230-B054-26A16326B960}">
      <dgm:prSet phldrT="[Text]"/>
      <dgm:spPr/>
      <dgm:t>
        <a:bodyPr/>
        <a:lstStyle/>
        <a:p>
          <a:r>
            <a:rPr lang="en-US" dirty="0"/>
            <a:t>Summary</a:t>
          </a:r>
        </a:p>
      </dgm:t>
    </dgm:pt>
    <dgm:pt modelId="{BA9FF262-0FB5-410A-A6F7-F0007EDE686D}" type="parTrans" cxnId="{87764F9B-4440-494A-9300-5ABF504DC7A4}">
      <dgm:prSet/>
      <dgm:spPr/>
      <dgm:t>
        <a:bodyPr/>
        <a:lstStyle/>
        <a:p>
          <a:endParaRPr lang="en-US"/>
        </a:p>
      </dgm:t>
    </dgm:pt>
    <dgm:pt modelId="{7C467123-04F0-42C9-92D6-6AB69EF2A62B}" type="sibTrans" cxnId="{87764F9B-4440-494A-9300-5ABF504DC7A4}">
      <dgm:prSet/>
      <dgm:spPr/>
      <dgm:t>
        <a:bodyPr/>
        <a:lstStyle/>
        <a:p>
          <a:endParaRPr lang="en-US"/>
        </a:p>
      </dgm:t>
    </dgm:pt>
    <dgm:pt modelId="{3C396EBE-B3B9-4AE9-8DE0-0CE10AD7BB74}" type="pres">
      <dgm:prSet presAssocID="{7E4B4FA6-5104-4942-994D-4945B6A2151F}" presName="Name0" presStyleCnt="0">
        <dgm:presLayoutVars>
          <dgm:dir/>
          <dgm:resizeHandles val="exact"/>
        </dgm:presLayoutVars>
      </dgm:prSet>
      <dgm:spPr/>
    </dgm:pt>
    <dgm:pt modelId="{88AEEE9B-6AF7-47F5-8BAB-37037C708190}" type="pres">
      <dgm:prSet presAssocID="{EFAB75C5-00CE-4DE0-B548-95BF0B0E0376}" presName="parTxOnly" presStyleLbl="node1" presStyleIdx="0" presStyleCnt="4">
        <dgm:presLayoutVars>
          <dgm:bulletEnabled val="1"/>
        </dgm:presLayoutVars>
      </dgm:prSet>
      <dgm:spPr/>
    </dgm:pt>
    <dgm:pt modelId="{F82B6824-8AA1-485E-BCCA-4883E63F72D6}" type="pres">
      <dgm:prSet presAssocID="{94D7B0E4-89E1-406E-97AD-63A91897B95F}" presName="parSpace" presStyleCnt="0"/>
      <dgm:spPr/>
    </dgm:pt>
    <dgm:pt modelId="{4AA31DC4-7F2C-470C-9C02-341246D1B216}" type="pres">
      <dgm:prSet presAssocID="{071EE0D7-03EE-4E4C-A5E0-2D6C86C1000C}" presName="parTxOnly" presStyleLbl="node1" presStyleIdx="1" presStyleCnt="4">
        <dgm:presLayoutVars>
          <dgm:bulletEnabled val="1"/>
        </dgm:presLayoutVars>
      </dgm:prSet>
      <dgm:spPr/>
    </dgm:pt>
    <dgm:pt modelId="{70CC9939-D8D2-4874-B25E-5611EC7B78E6}" type="pres">
      <dgm:prSet presAssocID="{83580EC3-1553-4063-9074-62D21D978158}" presName="parSpace" presStyleCnt="0"/>
      <dgm:spPr/>
    </dgm:pt>
    <dgm:pt modelId="{6494AEE1-FF57-4831-BEEC-2FDFC520ED72}" type="pres">
      <dgm:prSet presAssocID="{581F851F-B6FA-40D6-8462-E5AC4F99DFB7}" presName="parTxOnly" presStyleLbl="node1" presStyleIdx="2" presStyleCnt="4">
        <dgm:presLayoutVars>
          <dgm:bulletEnabled val="1"/>
        </dgm:presLayoutVars>
      </dgm:prSet>
      <dgm:spPr/>
    </dgm:pt>
    <dgm:pt modelId="{C7DA0503-1094-496D-86B4-607BFD6FC12D}" type="pres">
      <dgm:prSet presAssocID="{CC60ED7E-1E0D-46F5-A6F9-E0746B52D0C9}" presName="parSpace" presStyleCnt="0"/>
      <dgm:spPr/>
    </dgm:pt>
    <dgm:pt modelId="{101AD20C-9FDE-49E2-9386-DCEAE5CA544E}" type="pres">
      <dgm:prSet presAssocID="{65D95933-A0AF-4230-B054-26A16326B960}" presName="parTxOnly" presStyleLbl="node1" presStyleIdx="3" presStyleCnt="4">
        <dgm:presLayoutVars>
          <dgm:bulletEnabled val="1"/>
        </dgm:presLayoutVars>
      </dgm:prSet>
      <dgm:spPr/>
    </dgm:pt>
  </dgm:ptLst>
  <dgm:cxnLst>
    <dgm:cxn modelId="{8E0C5511-46E4-4BCF-939C-2DDCF2498083}" srcId="{7E4B4FA6-5104-4942-994D-4945B6A2151F}" destId="{581F851F-B6FA-40D6-8462-E5AC4F99DFB7}" srcOrd="2" destOrd="0" parTransId="{76F7DCAA-A8A3-416B-B4F3-A0B71A38BFD7}" sibTransId="{CC60ED7E-1E0D-46F5-A6F9-E0746B52D0C9}"/>
    <dgm:cxn modelId="{20C36F25-E88C-4336-AFE6-195E6712DD7F}" srcId="{7E4B4FA6-5104-4942-994D-4945B6A2151F}" destId="{EFAB75C5-00CE-4DE0-B548-95BF0B0E0376}" srcOrd="0" destOrd="0" parTransId="{7E39CB20-E6A4-4BD2-AAC8-A99B57B0C49C}" sibTransId="{94D7B0E4-89E1-406E-97AD-63A91897B95F}"/>
    <dgm:cxn modelId="{F7CF596B-4ED7-4647-BD52-0E9FBB9691DE}" type="presOf" srcId="{EFAB75C5-00CE-4DE0-B548-95BF0B0E0376}" destId="{88AEEE9B-6AF7-47F5-8BAB-37037C708190}" srcOrd="0" destOrd="0" presId="urn:microsoft.com/office/officeart/2005/8/layout/hChevron3"/>
    <dgm:cxn modelId="{87764F9B-4440-494A-9300-5ABF504DC7A4}" srcId="{7E4B4FA6-5104-4942-994D-4945B6A2151F}" destId="{65D95933-A0AF-4230-B054-26A16326B960}" srcOrd="3" destOrd="0" parTransId="{BA9FF262-0FB5-410A-A6F7-F0007EDE686D}" sibTransId="{7C467123-04F0-42C9-92D6-6AB69EF2A62B}"/>
    <dgm:cxn modelId="{748DB5B3-AD15-48F8-A03E-0081B0F3D33C}" type="presOf" srcId="{071EE0D7-03EE-4E4C-A5E0-2D6C86C1000C}" destId="{4AA31DC4-7F2C-470C-9C02-341246D1B216}" srcOrd="0" destOrd="0" presId="urn:microsoft.com/office/officeart/2005/8/layout/hChevron3"/>
    <dgm:cxn modelId="{771DE6B7-65E7-4289-B898-821C253DC867}" type="presOf" srcId="{7E4B4FA6-5104-4942-994D-4945B6A2151F}" destId="{3C396EBE-B3B9-4AE9-8DE0-0CE10AD7BB74}" srcOrd="0" destOrd="0" presId="urn:microsoft.com/office/officeart/2005/8/layout/hChevron3"/>
    <dgm:cxn modelId="{611D6DC1-96C3-408A-AB41-C0D5D8B6F1F7}" type="presOf" srcId="{65D95933-A0AF-4230-B054-26A16326B960}" destId="{101AD20C-9FDE-49E2-9386-DCEAE5CA544E}" srcOrd="0" destOrd="0" presId="urn:microsoft.com/office/officeart/2005/8/layout/hChevron3"/>
    <dgm:cxn modelId="{FE0D49DA-D2E6-4523-83EA-2329858FE785}" type="presOf" srcId="{581F851F-B6FA-40D6-8462-E5AC4F99DFB7}" destId="{6494AEE1-FF57-4831-BEEC-2FDFC520ED72}" srcOrd="0" destOrd="0" presId="urn:microsoft.com/office/officeart/2005/8/layout/hChevron3"/>
    <dgm:cxn modelId="{CB4156ED-50D0-41E8-8A9B-E59D01E32764}" srcId="{7E4B4FA6-5104-4942-994D-4945B6A2151F}" destId="{071EE0D7-03EE-4E4C-A5E0-2D6C86C1000C}" srcOrd="1" destOrd="0" parTransId="{BE202811-3855-4CB2-AA9E-478417D89FDD}" sibTransId="{83580EC3-1553-4063-9074-62D21D978158}"/>
    <dgm:cxn modelId="{8B3F6EEE-241E-47EB-AF86-8922988CDC0A}" type="presParOf" srcId="{3C396EBE-B3B9-4AE9-8DE0-0CE10AD7BB74}" destId="{88AEEE9B-6AF7-47F5-8BAB-37037C708190}" srcOrd="0" destOrd="0" presId="urn:microsoft.com/office/officeart/2005/8/layout/hChevron3"/>
    <dgm:cxn modelId="{20786C33-32B0-4779-8B19-8B1E778284F9}" type="presParOf" srcId="{3C396EBE-B3B9-4AE9-8DE0-0CE10AD7BB74}" destId="{F82B6824-8AA1-485E-BCCA-4883E63F72D6}" srcOrd="1" destOrd="0" presId="urn:microsoft.com/office/officeart/2005/8/layout/hChevron3"/>
    <dgm:cxn modelId="{CE920E83-0C22-4C7A-AE25-1A57C2662B93}" type="presParOf" srcId="{3C396EBE-B3B9-4AE9-8DE0-0CE10AD7BB74}" destId="{4AA31DC4-7F2C-470C-9C02-341246D1B216}" srcOrd="2" destOrd="0" presId="urn:microsoft.com/office/officeart/2005/8/layout/hChevron3"/>
    <dgm:cxn modelId="{CB744ACC-8587-4FB8-8602-2114FC6025B7}" type="presParOf" srcId="{3C396EBE-B3B9-4AE9-8DE0-0CE10AD7BB74}" destId="{70CC9939-D8D2-4874-B25E-5611EC7B78E6}" srcOrd="3" destOrd="0" presId="urn:microsoft.com/office/officeart/2005/8/layout/hChevron3"/>
    <dgm:cxn modelId="{FA9167B8-DFFE-4C89-B46F-7676813810EE}" type="presParOf" srcId="{3C396EBE-B3B9-4AE9-8DE0-0CE10AD7BB74}" destId="{6494AEE1-FF57-4831-BEEC-2FDFC520ED72}" srcOrd="4" destOrd="0" presId="urn:microsoft.com/office/officeart/2005/8/layout/hChevron3"/>
    <dgm:cxn modelId="{A2A2E123-9F58-443A-9F38-566AAFA244E7}" type="presParOf" srcId="{3C396EBE-B3B9-4AE9-8DE0-0CE10AD7BB74}" destId="{C7DA0503-1094-496D-86B4-607BFD6FC12D}" srcOrd="5" destOrd="0" presId="urn:microsoft.com/office/officeart/2005/8/layout/hChevron3"/>
    <dgm:cxn modelId="{FB878771-E806-48E3-99AB-9CF9F8571043}" type="presParOf" srcId="{3C396EBE-B3B9-4AE9-8DE0-0CE10AD7BB74}" destId="{101AD20C-9FDE-49E2-9386-DCEAE5CA544E}"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E4B4FA6-5104-4942-994D-4945B6A2151F}" type="doc">
      <dgm:prSet loTypeId="urn:microsoft.com/office/officeart/2005/8/layout/hChevron3" loCatId="process" qsTypeId="urn:microsoft.com/office/officeart/2005/8/quickstyle/simple1" qsCatId="simple" csTypeId="urn:microsoft.com/office/officeart/2005/8/colors/accent0_1" csCatId="mainScheme" phldr="1"/>
      <dgm:spPr/>
    </dgm:pt>
    <dgm:pt modelId="{EFAB75C5-00CE-4DE0-B548-95BF0B0E0376}">
      <dgm:prSet phldrT="[Text]"/>
      <dgm:spPr>
        <a:noFill/>
      </dgm:spPr>
      <dgm:t>
        <a:bodyPr/>
        <a:lstStyle/>
        <a:p>
          <a:pPr algn="ctr"/>
          <a:r>
            <a:rPr lang="en-US" dirty="0"/>
            <a:t>Strategy</a:t>
          </a:r>
        </a:p>
      </dgm:t>
    </dgm:pt>
    <dgm:pt modelId="{7E39CB20-E6A4-4BD2-AAC8-A99B57B0C49C}" type="parTrans" cxnId="{20C36F25-E88C-4336-AFE6-195E6712DD7F}">
      <dgm:prSet/>
      <dgm:spPr/>
      <dgm:t>
        <a:bodyPr/>
        <a:lstStyle/>
        <a:p>
          <a:endParaRPr lang="en-US"/>
        </a:p>
      </dgm:t>
    </dgm:pt>
    <dgm:pt modelId="{94D7B0E4-89E1-406E-97AD-63A91897B95F}" type="sibTrans" cxnId="{20C36F25-E88C-4336-AFE6-195E6712DD7F}">
      <dgm:prSet/>
      <dgm:spPr/>
      <dgm:t>
        <a:bodyPr/>
        <a:lstStyle/>
        <a:p>
          <a:endParaRPr lang="en-US"/>
        </a:p>
      </dgm:t>
    </dgm:pt>
    <dgm:pt modelId="{071EE0D7-03EE-4E4C-A5E0-2D6C86C1000C}">
      <dgm:prSet phldrT="[Text]"/>
      <dgm:spPr>
        <a:solidFill>
          <a:schemeClr val="bg1"/>
        </a:solidFill>
      </dgm:spPr>
      <dgm:t>
        <a:bodyPr/>
        <a:lstStyle/>
        <a:p>
          <a:r>
            <a:rPr lang="en-US" dirty="0"/>
            <a:t>Engagement</a:t>
          </a:r>
        </a:p>
      </dgm:t>
    </dgm:pt>
    <dgm:pt modelId="{BE202811-3855-4CB2-AA9E-478417D89FDD}" type="parTrans" cxnId="{CB4156ED-50D0-41E8-8A9B-E59D01E32764}">
      <dgm:prSet/>
      <dgm:spPr/>
      <dgm:t>
        <a:bodyPr/>
        <a:lstStyle/>
        <a:p>
          <a:endParaRPr lang="en-US"/>
        </a:p>
      </dgm:t>
    </dgm:pt>
    <dgm:pt modelId="{83580EC3-1553-4063-9074-62D21D978158}" type="sibTrans" cxnId="{CB4156ED-50D0-41E8-8A9B-E59D01E32764}">
      <dgm:prSet/>
      <dgm:spPr/>
      <dgm:t>
        <a:bodyPr/>
        <a:lstStyle/>
        <a:p>
          <a:endParaRPr lang="en-US"/>
        </a:p>
      </dgm:t>
    </dgm:pt>
    <dgm:pt modelId="{581F851F-B6FA-40D6-8462-E5AC4F99DFB7}">
      <dgm:prSet phldrT="[Text]"/>
      <dgm:spPr>
        <a:solidFill>
          <a:srgbClr val="9CBEBD"/>
        </a:solidFill>
      </dgm:spPr>
      <dgm:t>
        <a:bodyPr/>
        <a:lstStyle/>
        <a:p>
          <a:r>
            <a:rPr lang="en-US" dirty="0"/>
            <a:t>Winning</a:t>
          </a:r>
        </a:p>
      </dgm:t>
    </dgm:pt>
    <dgm:pt modelId="{76F7DCAA-A8A3-416B-B4F3-A0B71A38BFD7}" type="parTrans" cxnId="{8E0C5511-46E4-4BCF-939C-2DDCF2498083}">
      <dgm:prSet/>
      <dgm:spPr/>
      <dgm:t>
        <a:bodyPr/>
        <a:lstStyle/>
        <a:p>
          <a:endParaRPr lang="en-US"/>
        </a:p>
      </dgm:t>
    </dgm:pt>
    <dgm:pt modelId="{CC60ED7E-1E0D-46F5-A6F9-E0746B52D0C9}" type="sibTrans" cxnId="{8E0C5511-46E4-4BCF-939C-2DDCF2498083}">
      <dgm:prSet/>
      <dgm:spPr/>
      <dgm:t>
        <a:bodyPr/>
        <a:lstStyle/>
        <a:p>
          <a:endParaRPr lang="en-US"/>
        </a:p>
      </dgm:t>
    </dgm:pt>
    <dgm:pt modelId="{65D95933-A0AF-4230-B054-26A16326B960}">
      <dgm:prSet phldrT="[Text]"/>
      <dgm:spPr/>
      <dgm:t>
        <a:bodyPr/>
        <a:lstStyle/>
        <a:p>
          <a:r>
            <a:rPr lang="en-US" dirty="0"/>
            <a:t>Summary</a:t>
          </a:r>
        </a:p>
      </dgm:t>
    </dgm:pt>
    <dgm:pt modelId="{BA9FF262-0FB5-410A-A6F7-F0007EDE686D}" type="parTrans" cxnId="{87764F9B-4440-494A-9300-5ABF504DC7A4}">
      <dgm:prSet/>
      <dgm:spPr/>
      <dgm:t>
        <a:bodyPr/>
        <a:lstStyle/>
        <a:p>
          <a:endParaRPr lang="en-US"/>
        </a:p>
      </dgm:t>
    </dgm:pt>
    <dgm:pt modelId="{7C467123-04F0-42C9-92D6-6AB69EF2A62B}" type="sibTrans" cxnId="{87764F9B-4440-494A-9300-5ABF504DC7A4}">
      <dgm:prSet/>
      <dgm:spPr/>
      <dgm:t>
        <a:bodyPr/>
        <a:lstStyle/>
        <a:p>
          <a:endParaRPr lang="en-US"/>
        </a:p>
      </dgm:t>
    </dgm:pt>
    <dgm:pt modelId="{3C396EBE-B3B9-4AE9-8DE0-0CE10AD7BB74}" type="pres">
      <dgm:prSet presAssocID="{7E4B4FA6-5104-4942-994D-4945B6A2151F}" presName="Name0" presStyleCnt="0">
        <dgm:presLayoutVars>
          <dgm:dir/>
          <dgm:resizeHandles val="exact"/>
        </dgm:presLayoutVars>
      </dgm:prSet>
      <dgm:spPr/>
    </dgm:pt>
    <dgm:pt modelId="{88AEEE9B-6AF7-47F5-8BAB-37037C708190}" type="pres">
      <dgm:prSet presAssocID="{EFAB75C5-00CE-4DE0-B548-95BF0B0E0376}" presName="parTxOnly" presStyleLbl="node1" presStyleIdx="0" presStyleCnt="4">
        <dgm:presLayoutVars>
          <dgm:bulletEnabled val="1"/>
        </dgm:presLayoutVars>
      </dgm:prSet>
      <dgm:spPr/>
    </dgm:pt>
    <dgm:pt modelId="{F82B6824-8AA1-485E-BCCA-4883E63F72D6}" type="pres">
      <dgm:prSet presAssocID="{94D7B0E4-89E1-406E-97AD-63A91897B95F}" presName="parSpace" presStyleCnt="0"/>
      <dgm:spPr/>
    </dgm:pt>
    <dgm:pt modelId="{4AA31DC4-7F2C-470C-9C02-341246D1B216}" type="pres">
      <dgm:prSet presAssocID="{071EE0D7-03EE-4E4C-A5E0-2D6C86C1000C}" presName="parTxOnly" presStyleLbl="node1" presStyleIdx="1" presStyleCnt="4">
        <dgm:presLayoutVars>
          <dgm:bulletEnabled val="1"/>
        </dgm:presLayoutVars>
      </dgm:prSet>
      <dgm:spPr/>
    </dgm:pt>
    <dgm:pt modelId="{70CC9939-D8D2-4874-B25E-5611EC7B78E6}" type="pres">
      <dgm:prSet presAssocID="{83580EC3-1553-4063-9074-62D21D978158}" presName="parSpace" presStyleCnt="0"/>
      <dgm:spPr/>
    </dgm:pt>
    <dgm:pt modelId="{6494AEE1-FF57-4831-BEEC-2FDFC520ED72}" type="pres">
      <dgm:prSet presAssocID="{581F851F-B6FA-40D6-8462-E5AC4F99DFB7}" presName="parTxOnly" presStyleLbl="node1" presStyleIdx="2" presStyleCnt="4">
        <dgm:presLayoutVars>
          <dgm:bulletEnabled val="1"/>
        </dgm:presLayoutVars>
      </dgm:prSet>
      <dgm:spPr/>
    </dgm:pt>
    <dgm:pt modelId="{C7DA0503-1094-496D-86B4-607BFD6FC12D}" type="pres">
      <dgm:prSet presAssocID="{CC60ED7E-1E0D-46F5-A6F9-E0746B52D0C9}" presName="parSpace" presStyleCnt="0"/>
      <dgm:spPr/>
    </dgm:pt>
    <dgm:pt modelId="{101AD20C-9FDE-49E2-9386-DCEAE5CA544E}" type="pres">
      <dgm:prSet presAssocID="{65D95933-A0AF-4230-B054-26A16326B960}" presName="parTxOnly" presStyleLbl="node1" presStyleIdx="3" presStyleCnt="4">
        <dgm:presLayoutVars>
          <dgm:bulletEnabled val="1"/>
        </dgm:presLayoutVars>
      </dgm:prSet>
      <dgm:spPr/>
    </dgm:pt>
  </dgm:ptLst>
  <dgm:cxnLst>
    <dgm:cxn modelId="{8E0C5511-46E4-4BCF-939C-2DDCF2498083}" srcId="{7E4B4FA6-5104-4942-994D-4945B6A2151F}" destId="{581F851F-B6FA-40D6-8462-E5AC4F99DFB7}" srcOrd="2" destOrd="0" parTransId="{76F7DCAA-A8A3-416B-B4F3-A0B71A38BFD7}" sibTransId="{CC60ED7E-1E0D-46F5-A6F9-E0746B52D0C9}"/>
    <dgm:cxn modelId="{20C36F25-E88C-4336-AFE6-195E6712DD7F}" srcId="{7E4B4FA6-5104-4942-994D-4945B6A2151F}" destId="{EFAB75C5-00CE-4DE0-B548-95BF0B0E0376}" srcOrd="0" destOrd="0" parTransId="{7E39CB20-E6A4-4BD2-AAC8-A99B57B0C49C}" sibTransId="{94D7B0E4-89E1-406E-97AD-63A91897B95F}"/>
    <dgm:cxn modelId="{F7CF596B-4ED7-4647-BD52-0E9FBB9691DE}" type="presOf" srcId="{EFAB75C5-00CE-4DE0-B548-95BF0B0E0376}" destId="{88AEEE9B-6AF7-47F5-8BAB-37037C708190}" srcOrd="0" destOrd="0" presId="urn:microsoft.com/office/officeart/2005/8/layout/hChevron3"/>
    <dgm:cxn modelId="{87764F9B-4440-494A-9300-5ABF504DC7A4}" srcId="{7E4B4FA6-5104-4942-994D-4945B6A2151F}" destId="{65D95933-A0AF-4230-B054-26A16326B960}" srcOrd="3" destOrd="0" parTransId="{BA9FF262-0FB5-410A-A6F7-F0007EDE686D}" sibTransId="{7C467123-04F0-42C9-92D6-6AB69EF2A62B}"/>
    <dgm:cxn modelId="{748DB5B3-AD15-48F8-A03E-0081B0F3D33C}" type="presOf" srcId="{071EE0D7-03EE-4E4C-A5E0-2D6C86C1000C}" destId="{4AA31DC4-7F2C-470C-9C02-341246D1B216}" srcOrd="0" destOrd="0" presId="urn:microsoft.com/office/officeart/2005/8/layout/hChevron3"/>
    <dgm:cxn modelId="{771DE6B7-65E7-4289-B898-821C253DC867}" type="presOf" srcId="{7E4B4FA6-5104-4942-994D-4945B6A2151F}" destId="{3C396EBE-B3B9-4AE9-8DE0-0CE10AD7BB74}" srcOrd="0" destOrd="0" presId="urn:microsoft.com/office/officeart/2005/8/layout/hChevron3"/>
    <dgm:cxn modelId="{611D6DC1-96C3-408A-AB41-C0D5D8B6F1F7}" type="presOf" srcId="{65D95933-A0AF-4230-B054-26A16326B960}" destId="{101AD20C-9FDE-49E2-9386-DCEAE5CA544E}" srcOrd="0" destOrd="0" presId="urn:microsoft.com/office/officeart/2005/8/layout/hChevron3"/>
    <dgm:cxn modelId="{FE0D49DA-D2E6-4523-83EA-2329858FE785}" type="presOf" srcId="{581F851F-B6FA-40D6-8462-E5AC4F99DFB7}" destId="{6494AEE1-FF57-4831-BEEC-2FDFC520ED72}" srcOrd="0" destOrd="0" presId="urn:microsoft.com/office/officeart/2005/8/layout/hChevron3"/>
    <dgm:cxn modelId="{CB4156ED-50D0-41E8-8A9B-E59D01E32764}" srcId="{7E4B4FA6-5104-4942-994D-4945B6A2151F}" destId="{071EE0D7-03EE-4E4C-A5E0-2D6C86C1000C}" srcOrd="1" destOrd="0" parTransId="{BE202811-3855-4CB2-AA9E-478417D89FDD}" sibTransId="{83580EC3-1553-4063-9074-62D21D978158}"/>
    <dgm:cxn modelId="{8B3F6EEE-241E-47EB-AF86-8922988CDC0A}" type="presParOf" srcId="{3C396EBE-B3B9-4AE9-8DE0-0CE10AD7BB74}" destId="{88AEEE9B-6AF7-47F5-8BAB-37037C708190}" srcOrd="0" destOrd="0" presId="urn:microsoft.com/office/officeart/2005/8/layout/hChevron3"/>
    <dgm:cxn modelId="{20786C33-32B0-4779-8B19-8B1E778284F9}" type="presParOf" srcId="{3C396EBE-B3B9-4AE9-8DE0-0CE10AD7BB74}" destId="{F82B6824-8AA1-485E-BCCA-4883E63F72D6}" srcOrd="1" destOrd="0" presId="urn:microsoft.com/office/officeart/2005/8/layout/hChevron3"/>
    <dgm:cxn modelId="{CE920E83-0C22-4C7A-AE25-1A57C2662B93}" type="presParOf" srcId="{3C396EBE-B3B9-4AE9-8DE0-0CE10AD7BB74}" destId="{4AA31DC4-7F2C-470C-9C02-341246D1B216}" srcOrd="2" destOrd="0" presId="urn:microsoft.com/office/officeart/2005/8/layout/hChevron3"/>
    <dgm:cxn modelId="{CB744ACC-8587-4FB8-8602-2114FC6025B7}" type="presParOf" srcId="{3C396EBE-B3B9-4AE9-8DE0-0CE10AD7BB74}" destId="{70CC9939-D8D2-4874-B25E-5611EC7B78E6}" srcOrd="3" destOrd="0" presId="urn:microsoft.com/office/officeart/2005/8/layout/hChevron3"/>
    <dgm:cxn modelId="{FA9167B8-DFFE-4C89-B46F-7676813810EE}" type="presParOf" srcId="{3C396EBE-B3B9-4AE9-8DE0-0CE10AD7BB74}" destId="{6494AEE1-FF57-4831-BEEC-2FDFC520ED72}" srcOrd="4" destOrd="0" presId="urn:microsoft.com/office/officeart/2005/8/layout/hChevron3"/>
    <dgm:cxn modelId="{A2A2E123-9F58-443A-9F38-566AAFA244E7}" type="presParOf" srcId="{3C396EBE-B3B9-4AE9-8DE0-0CE10AD7BB74}" destId="{C7DA0503-1094-496D-86B4-607BFD6FC12D}" srcOrd="5" destOrd="0" presId="urn:microsoft.com/office/officeart/2005/8/layout/hChevron3"/>
    <dgm:cxn modelId="{FB878771-E806-48E3-99AB-9CF9F8571043}" type="presParOf" srcId="{3C396EBE-B3B9-4AE9-8DE0-0CE10AD7BB74}" destId="{101AD20C-9FDE-49E2-9386-DCEAE5CA544E}"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E4B4FA6-5104-4942-994D-4945B6A2151F}" type="doc">
      <dgm:prSet loTypeId="urn:microsoft.com/office/officeart/2005/8/layout/hChevron3" loCatId="process" qsTypeId="urn:microsoft.com/office/officeart/2005/8/quickstyle/simple1" qsCatId="simple" csTypeId="urn:microsoft.com/office/officeart/2005/8/colors/accent0_1" csCatId="mainScheme" phldr="1"/>
      <dgm:spPr/>
    </dgm:pt>
    <dgm:pt modelId="{EFAB75C5-00CE-4DE0-B548-95BF0B0E0376}">
      <dgm:prSet phldrT="[Text]"/>
      <dgm:spPr>
        <a:noFill/>
      </dgm:spPr>
      <dgm:t>
        <a:bodyPr/>
        <a:lstStyle/>
        <a:p>
          <a:pPr algn="ctr"/>
          <a:r>
            <a:rPr lang="en-US" dirty="0"/>
            <a:t>Strategy</a:t>
          </a:r>
        </a:p>
      </dgm:t>
    </dgm:pt>
    <dgm:pt modelId="{7E39CB20-E6A4-4BD2-AAC8-A99B57B0C49C}" type="parTrans" cxnId="{20C36F25-E88C-4336-AFE6-195E6712DD7F}">
      <dgm:prSet/>
      <dgm:spPr/>
      <dgm:t>
        <a:bodyPr/>
        <a:lstStyle/>
        <a:p>
          <a:endParaRPr lang="en-US"/>
        </a:p>
      </dgm:t>
    </dgm:pt>
    <dgm:pt modelId="{94D7B0E4-89E1-406E-97AD-63A91897B95F}" type="sibTrans" cxnId="{20C36F25-E88C-4336-AFE6-195E6712DD7F}">
      <dgm:prSet/>
      <dgm:spPr/>
      <dgm:t>
        <a:bodyPr/>
        <a:lstStyle/>
        <a:p>
          <a:endParaRPr lang="en-US"/>
        </a:p>
      </dgm:t>
    </dgm:pt>
    <dgm:pt modelId="{071EE0D7-03EE-4E4C-A5E0-2D6C86C1000C}">
      <dgm:prSet phldrT="[Text]"/>
      <dgm:spPr>
        <a:solidFill>
          <a:schemeClr val="bg1"/>
        </a:solidFill>
      </dgm:spPr>
      <dgm:t>
        <a:bodyPr/>
        <a:lstStyle/>
        <a:p>
          <a:r>
            <a:rPr lang="en-US" dirty="0"/>
            <a:t>Engagement</a:t>
          </a:r>
        </a:p>
      </dgm:t>
    </dgm:pt>
    <dgm:pt modelId="{BE202811-3855-4CB2-AA9E-478417D89FDD}" type="parTrans" cxnId="{CB4156ED-50D0-41E8-8A9B-E59D01E32764}">
      <dgm:prSet/>
      <dgm:spPr/>
      <dgm:t>
        <a:bodyPr/>
        <a:lstStyle/>
        <a:p>
          <a:endParaRPr lang="en-US"/>
        </a:p>
      </dgm:t>
    </dgm:pt>
    <dgm:pt modelId="{83580EC3-1553-4063-9074-62D21D978158}" type="sibTrans" cxnId="{CB4156ED-50D0-41E8-8A9B-E59D01E32764}">
      <dgm:prSet/>
      <dgm:spPr/>
      <dgm:t>
        <a:bodyPr/>
        <a:lstStyle/>
        <a:p>
          <a:endParaRPr lang="en-US"/>
        </a:p>
      </dgm:t>
    </dgm:pt>
    <dgm:pt modelId="{581F851F-B6FA-40D6-8462-E5AC4F99DFB7}">
      <dgm:prSet phldrT="[Text]"/>
      <dgm:spPr>
        <a:solidFill>
          <a:srgbClr val="9CBEBD"/>
        </a:solidFill>
      </dgm:spPr>
      <dgm:t>
        <a:bodyPr/>
        <a:lstStyle/>
        <a:p>
          <a:r>
            <a:rPr lang="en-US" dirty="0"/>
            <a:t>Winning</a:t>
          </a:r>
        </a:p>
      </dgm:t>
    </dgm:pt>
    <dgm:pt modelId="{76F7DCAA-A8A3-416B-B4F3-A0B71A38BFD7}" type="parTrans" cxnId="{8E0C5511-46E4-4BCF-939C-2DDCF2498083}">
      <dgm:prSet/>
      <dgm:spPr/>
      <dgm:t>
        <a:bodyPr/>
        <a:lstStyle/>
        <a:p>
          <a:endParaRPr lang="en-US"/>
        </a:p>
      </dgm:t>
    </dgm:pt>
    <dgm:pt modelId="{CC60ED7E-1E0D-46F5-A6F9-E0746B52D0C9}" type="sibTrans" cxnId="{8E0C5511-46E4-4BCF-939C-2DDCF2498083}">
      <dgm:prSet/>
      <dgm:spPr/>
      <dgm:t>
        <a:bodyPr/>
        <a:lstStyle/>
        <a:p>
          <a:endParaRPr lang="en-US"/>
        </a:p>
      </dgm:t>
    </dgm:pt>
    <dgm:pt modelId="{65D95933-A0AF-4230-B054-26A16326B960}">
      <dgm:prSet phldrT="[Text]"/>
      <dgm:spPr/>
      <dgm:t>
        <a:bodyPr/>
        <a:lstStyle/>
        <a:p>
          <a:r>
            <a:rPr lang="en-US" dirty="0"/>
            <a:t>Summary</a:t>
          </a:r>
        </a:p>
      </dgm:t>
    </dgm:pt>
    <dgm:pt modelId="{BA9FF262-0FB5-410A-A6F7-F0007EDE686D}" type="parTrans" cxnId="{87764F9B-4440-494A-9300-5ABF504DC7A4}">
      <dgm:prSet/>
      <dgm:spPr/>
      <dgm:t>
        <a:bodyPr/>
        <a:lstStyle/>
        <a:p>
          <a:endParaRPr lang="en-US"/>
        </a:p>
      </dgm:t>
    </dgm:pt>
    <dgm:pt modelId="{7C467123-04F0-42C9-92D6-6AB69EF2A62B}" type="sibTrans" cxnId="{87764F9B-4440-494A-9300-5ABF504DC7A4}">
      <dgm:prSet/>
      <dgm:spPr/>
      <dgm:t>
        <a:bodyPr/>
        <a:lstStyle/>
        <a:p>
          <a:endParaRPr lang="en-US"/>
        </a:p>
      </dgm:t>
    </dgm:pt>
    <dgm:pt modelId="{3C396EBE-B3B9-4AE9-8DE0-0CE10AD7BB74}" type="pres">
      <dgm:prSet presAssocID="{7E4B4FA6-5104-4942-994D-4945B6A2151F}" presName="Name0" presStyleCnt="0">
        <dgm:presLayoutVars>
          <dgm:dir/>
          <dgm:resizeHandles val="exact"/>
        </dgm:presLayoutVars>
      </dgm:prSet>
      <dgm:spPr/>
    </dgm:pt>
    <dgm:pt modelId="{88AEEE9B-6AF7-47F5-8BAB-37037C708190}" type="pres">
      <dgm:prSet presAssocID="{EFAB75C5-00CE-4DE0-B548-95BF0B0E0376}" presName="parTxOnly" presStyleLbl="node1" presStyleIdx="0" presStyleCnt="4">
        <dgm:presLayoutVars>
          <dgm:bulletEnabled val="1"/>
        </dgm:presLayoutVars>
      </dgm:prSet>
      <dgm:spPr/>
    </dgm:pt>
    <dgm:pt modelId="{F82B6824-8AA1-485E-BCCA-4883E63F72D6}" type="pres">
      <dgm:prSet presAssocID="{94D7B0E4-89E1-406E-97AD-63A91897B95F}" presName="parSpace" presStyleCnt="0"/>
      <dgm:spPr/>
    </dgm:pt>
    <dgm:pt modelId="{4AA31DC4-7F2C-470C-9C02-341246D1B216}" type="pres">
      <dgm:prSet presAssocID="{071EE0D7-03EE-4E4C-A5E0-2D6C86C1000C}" presName="parTxOnly" presStyleLbl="node1" presStyleIdx="1" presStyleCnt="4">
        <dgm:presLayoutVars>
          <dgm:bulletEnabled val="1"/>
        </dgm:presLayoutVars>
      </dgm:prSet>
      <dgm:spPr/>
    </dgm:pt>
    <dgm:pt modelId="{70CC9939-D8D2-4874-B25E-5611EC7B78E6}" type="pres">
      <dgm:prSet presAssocID="{83580EC3-1553-4063-9074-62D21D978158}" presName="parSpace" presStyleCnt="0"/>
      <dgm:spPr/>
    </dgm:pt>
    <dgm:pt modelId="{6494AEE1-FF57-4831-BEEC-2FDFC520ED72}" type="pres">
      <dgm:prSet presAssocID="{581F851F-B6FA-40D6-8462-E5AC4F99DFB7}" presName="parTxOnly" presStyleLbl="node1" presStyleIdx="2" presStyleCnt="4">
        <dgm:presLayoutVars>
          <dgm:bulletEnabled val="1"/>
        </dgm:presLayoutVars>
      </dgm:prSet>
      <dgm:spPr/>
    </dgm:pt>
    <dgm:pt modelId="{C7DA0503-1094-496D-86B4-607BFD6FC12D}" type="pres">
      <dgm:prSet presAssocID="{CC60ED7E-1E0D-46F5-A6F9-E0746B52D0C9}" presName="parSpace" presStyleCnt="0"/>
      <dgm:spPr/>
    </dgm:pt>
    <dgm:pt modelId="{101AD20C-9FDE-49E2-9386-DCEAE5CA544E}" type="pres">
      <dgm:prSet presAssocID="{65D95933-A0AF-4230-B054-26A16326B960}" presName="parTxOnly" presStyleLbl="node1" presStyleIdx="3" presStyleCnt="4">
        <dgm:presLayoutVars>
          <dgm:bulletEnabled val="1"/>
        </dgm:presLayoutVars>
      </dgm:prSet>
      <dgm:spPr/>
    </dgm:pt>
  </dgm:ptLst>
  <dgm:cxnLst>
    <dgm:cxn modelId="{8E0C5511-46E4-4BCF-939C-2DDCF2498083}" srcId="{7E4B4FA6-5104-4942-994D-4945B6A2151F}" destId="{581F851F-B6FA-40D6-8462-E5AC4F99DFB7}" srcOrd="2" destOrd="0" parTransId="{76F7DCAA-A8A3-416B-B4F3-A0B71A38BFD7}" sibTransId="{CC60ED7E-1E0D-46F5-A6F9-E0746B52D0C9}"/>
    <dgm:cxn modelId="{20C36F25-E88C-4336-AFE6-195E6712DD7F}" srcId="{7E4B4FA6-5104-4942-994D-4945B6A2151F}" destId="{EFAB75C5-00CE-4DE0-B548-95BF0B0E0376}" srcOrd="0" destOrd="0" parTransId="{7E39CB20-E6A4-4BD2-AAC8-A99B57B0C49C}" sibTransId="{94D7B0E4-89E1-406E-97AD-63A91897B95F}"/>
    <dgm:cxn modelId="{F7CF596B-4ED7-4647-BD52-0E9FBB9691DE}" type="presOf" srcId="{EFAB75C5-00CE-4DE0-B548-95BF0B0E0376}" destId="{88AEEE9B-6AF7-47F5-8BAB-37037C708190}" srcOrd="0" destOrd="0" presId="urn:microsoft.com/office/officeart/2005/8/layout/hChevron3"/>
    <dgm:cxn modelId="{87764F9B-4440-494A-9300-5ABF504DC7A4}" srcId="{7E4B4FA6-5104-4942-994D-4945B6A2151F}" destId="{65D95933-A0AF-4230-B054-26A16326B960}" srcOrd="3" destOrd="0" parTransId="{BA9FF262-0FB5-410A-A6F7-F0007EDE686D}" sibTransId="{7C467123-04F0-42C9-92D6-6AB69EF2A62B}"/>
    <dgm:cxn modelId="{748DB5B3-AD15-48F8-A03E-0081B0F3D33C}" type="presOf" srcId="{071EE0D7-03EE-4E4C-A5E0-2D6C86C1000C}" destId="{4AA31DC4-7F2C-470C-9C02-341246D1B216}" srcOrd="0" destOrd="0" presId="urn:microsoft.com/office/officeart/2005/8/layout/hChevron3"/>
    <dgm:cxn modelId="{771DE6B7-65E7-4289-B898-821C253DC867}" type="presOf" srcId="{7E4B4FA6-5104-4942-994D-4945B6A2151F}" destId="{3C396EBE-B3B9-4AE9-8DE0-0CE10AD7BB74}" srcOrd="0" destOrd="0" presId="urn:microsoft.com/office/officeart/2005/8/layout/hChevron3"/>
    <dgm:cxn modelId="{611D6DC1-96C3-408A-AB41-C0D5D8B6F1F7}" type="presOf" srcId="{65D95933-A0AF-4230-B054-26A16326B960}" destId="{101AD20C-9FDE-49E2-9386-DCEAE5CA544E}" srcOrd="0" destOrd="0" presId="urn:microsoft.com/office/officeart/2005/8/layout/hChevron3"/>
    <dgm:cxn modelId="{FE0D49DA-D2E6-4523-83EA-2329858FE785}" type="presOf" srcId="{581F851F-B6FA-40D6-8462-E5AC4F99DFB7}" destId="{6494AEE1-FF57-4831-BEEC-2FDFC520ED72}" srcOrd="0" destOrd="0" presId="urn:microsoft.com/office/officeart/2005/8/layout/hChevron3"/>
    <dgm:cxn modelId="{CB4156ED-50D0-41E8-8A9B-E59D01E32764}" srcId="{7E4B4FA6-5104-4942-994D-4945B6A2151F}" destId="{071EE0D7-03EE-4E4C-A5E0-2D6C86C1000C}" srcOrd="1" destOrd="0" parTransId="{BE202811-3855-4CB2-AA9E-478417D89FDD}" sibTransId="{83580EC3-1553-4063-9074-62D21D978158}"/>
    <dgm:cxn modelId="{8B3F6EEE-241E-47EB-AF86-8922988CDC0A}" type="presParOf" srcId="{3C396EBE-B3B9-4AE9-8DE0-0CE10AD7BB74}" destId="{88AEEE9B-6AF7-47F5-8BAB-37037C708190}" srcOrd="0" destOrd="0" presId="urn:microsoft.com/office/officeart/2005/8/layout/hChevron3"/>
    <dgm:cxn modelId="{20786C33-32B0-4779-8B19-8B1E778284F9}" type="presParOf" srcId="{3C396EBE-B3B9-4AE9-8DE0-0CE10AD7BB74}" destId="{F82B6824-8AA1-485E-BCCA-4883E63F72D6}" srcOrd="1" destOrd="0" presId="urn:microsoft.com/office/officeart/2005/8/layout/hChevron3"/>
    <dgm:cxn modelId="{CE920E83-0C22-4C7A-AE25-1A57C2662B93}" type="presParOf" srcId="{3C396EBE-B3B9-4AE9-8DE0-0CE10AD7BB74}" destId="{4AA31DC4-7F2C-470C-9C02-341246D1B216}" srcOrd="2" destOrd="0" presId="urn:microsoft.com/office/officeart/2005/8/layout/hChevron3"/>
    <dgm:cxn modelId="{CB744ACC-8587-4FB8-8602-2114FC6025B7}" type="presParOf" srcId="{3C396EBE-B3B9-4AE9-8DE0-0CE10AD7BB74}" destId="{70CC9939-D8D2-4874-B25E-5611EC7B78E6}" srcOrd="3" destOrd="0" presId="urn:microsoft.com/office/officeart/2005/8/layout/hChevron3"/>
    <dgm:cxn modelId="{FA9167B8-DFFE-4C89-B46F-7676813810EE}" type="presParOf" srcId="{3C396EBE-B3B9-4AE9-8DE0-0CE10AD7BB74}" destId="{6494AEE1-FF57-4831-BEEC-2FDFC520ED72}" srcOrd="4" destOrd="0" presId="urn:microsoft.com/office/officeart/2005/8/layout/hChevron3"/>
    <dgm:cxn modelId="{A2A2E123-9F58-443A-9F38-566AAFA244E7}" type="presParOf" srcId="{3C396EBE-B3B9-4AE9-8DE0-0CE10AD7BB74}" destId="{C7DA0503-1094-496D-86B4-607BFD6FC12D}" srcOrd="5" destOrd="0" presId="urn:microsoft.com/office/officeart/2005/8/layout/hChevron3"/>
    <dgm:cxn modelId="{FB878771-E806-48E3-99AB-9CF9F8571043}" type="presParOf" srcId="{3C396EBE-B3B9-4AE9-8DE0-0CE10AD7BB74}" destId="{101AD20C-9FDE-49E2-9386-DCEAE5CA544E}"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E4B4FA6-5104-4942-994D-4945B6A2151F}" type="doc">
      <dgm:prSet loTypeId="urn:microsoft.com/office/officeart/2005/8/layout/hChevron3" loCatId="process" qsTypeId="urn:microsoft.com/office/officeart/2005/8/quickstyle/simple1" qsCatId="simple" csTypeId="urn:microsoft.com/office/officeart/2005/8/colors/accent0_1" csCatId="mainScheme" phldr="1"/>
      <dgm:spPr/>
    </dgm:pt>
    <dgm:pt modelId="{EFAB75C5-00CE-4DE0-B548-95BF0B0E0376}">
      <dgm:prSet phldrT="[Text]"/>
      <dgm:spPr>
        <a:noFill/>
      </dgm:spPr>
      <dgm:t>
        <a:bodyPr/>
        <a:lstStyle/>
        <a:p>
          <a:pPr algn="ctr"/>
          <a:r>
            <a:rPr lang="en-US" dirty="0"/>
            <a:t>Strategy</a:t>
          </a:r>
        </a:p>
      </dgm:t>
    </dgm:pt>
    <dgm:pt modelId="{7E39CB20-E6A4-4BD2-AAC8-A99B57B0C49C}" type="parTrans" cxnId="{20C36F25-E88C-4336-AFE6-195E6712DD7F}">
      <dgm:prSet/>
      <dgm:spPr/>
      <dgm:t>
        <a:bodyPr/>
        <a:lstStyle/>
        <a:p>
          <a:endParaRPr lang="en-US"/>
        </a:p>
      </dgm:t>
    </dgm:pt>
    <dgm:pt modelId="{94D7B0E4-89E1-406E-97AD-63A91897B95F}" type="sibTrans" cxnId="{20C36F25-E88C-4336-AFE6-195E6712DD7F}">
      <dgm:prSet/>
      <dgm:spPr/>
      <dgm:t>
        <a:bodyPr/>
        <a:lstStyle/>
        <a:p>
          <a:endParaRPr lang="en-US"/>
        </a:p>
      </dgm:t>
    </dgm:pt>
    <dgm:pt modelId="{071EE0D7-03EE-4E4C-A5E0-2D6C86C1000C}">
      <dgm:prSet phldrT="[Text]"/>
      <dgm:spPr>
        <a:solidFill>
          <a:schemeClr val="bg1"/>
        </a:solidFill>
      </dgm:spPr>
      <dgm:t>
        <a:bodyPr/>
        <a:lstStyle/>
        <a:p>
          <a:r>
            <a:rPr lang="en-US" dirty="0"/>
            <a:t>Engagement</a:t>
          </a:r>
        </a:p>
      </dgm:t>
    </dgm:pt>
    <dgm:pt modelId="{BE202811-3855-4CB2-AA9E-478417D89FDD}" type="parTrans" cxnId="{CB4156ED-50D0-41E8-8A9B-E59D01E32764}">
      <dgm:prSet/>
      <dgm:spPr/>
      <dgm:t>
        <a:bodyPr/>
        <a:lstStyle/>
        <a:p>
          <a:endParaRPr lang="en-US"/>
        </a:p>
      </dgm:t>
    </dgm:pt>
    <dgm:pt modelId="{83580EC3-1553-4063-9074-62D21D978158}" type="sibTrans" cxnId="{CB4156ED-50D0-41E8-8A9B-E59D01E32764}">
      <dgm:prSet/>
      <dgm:spPr/>
      <dgm:t>
        <a:bodyPr/>
        <a:lstStyle/>
        <a:p>
          <a:endParaRPr lang="en-US"/>
        </a:p>
      </dgm:t>
    </dgm:pt>
    <dgm:pt modelId="{581F851F-B6FA-40D6-8462-E5AC4F99DFB7}">
      <dgm:prSet phldrT="[Text]"/>
      <dgm:spPr>
        <a:solidFill>
          <a:srgbClr val="9CBEBD"/>
        </a:solidFill>
      </dgm:spPr>
      <dgm:t>
        <a:bodyPr/>
        <a:lstStyle/>
        <a:p>
          <a:r>
            <a:rPr lang="en-US" dirty="0"/>
            <a:t>Winning</a:t>
          </a:r>
        </a:p>
      </dgm:t>
    </dgm:pt>
    <dgm:pt modelId="{76F7DCAA-A8A3-416B-B4F3-A0B71A38BFD7}" type="parTrans" cxnId="{8E0C5511-46E4-4BCF-939C-2DDCF2498083}">
      <dgm:prSet/>
      <dgm:spPr/>
      <dgm:t>
        <a:bodyPr/>
        <a:lstStyle/>
        <a:p>
          <a:endParaRPr lang="en-US"/>
        </a:p>
      </dgm:t>
    </dgm:pt>
    <dgm:pt modelId="{CC60ED7E-1E0D-46F5-A6F9-E0746B52D0C9}" type="sibTrans" cxnId="{8E0C5511-46E4-4BCF-939C-2DDCF2498083}">
      <dgm:prSet/>
      <dgm:spPr/>
      <dgm:t>
        <a:bodyPr/>
        <a:lstStyle/>
        <a:p>
          <a:endParaRPr lang="en-US"/>
        </a:p>
      </dgm:t>
    </dgm:pt>
    <dgm:pt modelId="{65D95933-A0AF-4230-B054-26A16326B960}">
      <dgm:prSet phldrT="[Text]"/>
      <dgm:spPr/>
      <dgm:t>
        <a:bodyPr/>
        <a:lstStyle/>
        <a:p>
          <a:r>
            <a:rPr lang="en-US" dirty="0"/>
            <a:t>Summary</a:t>
          </a:r>
        </a:p>
      </dgm:t>
    </dgm:pt>
    <dgm:pt modelId="{BA9FF262-0FB5-410A-A6F7-F0007EDE686D}" type="parTrans" cxnId="{87764F9B-4440-494A-9300-5ABF504DC7A4}">
      <dgm:prSet/>
      <dgm:spPr/>
      <dgm:t>
        <a:bodyPr/>
        <a:lstStyle/>
        <a:p>
          <a:endParaRPr lang="en-US"/>
        </a:p>
      </dgm:t>
    </dgm:pt>
    <dgm:pt modelId="{7C467123-04F0-42C9-92D6-6AB69EF2A62B}" type="sibTrans" cxnId="{87764F9B-4440-494A-9300-5ABF504DC7A4}">
      <dgm:prSet/>
      <dgm:spPr/>
      <dgm:t>
        <a:bodyPr/>
        <a:lstStyle/>
        <a:p>
          <a:endParaRPr lang="en-US"/>
        </a:p>
      </dgm:t>
    </dgm:pt>
    <dgm:pt modelId="{3C396EBE-B3B9-4AE9-8DE0-0CE10AD7BB74}" type="pres">
      <dgm:prSet presAssocID="{7E4B4FA6-5104-4942-994D-4945B6A2151F}" presName="Name0" presStyleCnt="0">
        <dgm:presLayoutVars>
          <dgm:dir/>
          <dgm:resizeHandles val="exact"/>
        </dgm:presLayoutVars>
      </dgm:prSet>
      <dgm:spPr/>
    </dgm:pt>
    <dgm:pt modelId="{88AEEE9B-6AF7-47F5-8BAB-37037C708190}" type="pres">
      <dgm:prSet presAssocID="{EFAB75C5-00CE-4DE0-B548-95BF0B0E0376}" presName="parTxOnly" presStyleLbl="node1" presStyleIdx="0" presStyleCnt="4">
        <dgm:presLayoutVars>
          <dgm:bulletEnabled val="1"/>
        </dgm:presLayoutVars>
      </dgm:prSet>
      <dgm:spPr/>
    </dgm:pt>
    <dgm:pt modelId="{F82B6824-8AA1-485E-BCCA-4883E63F72D6}" type="pres">
      <dgm:prSet presAssocID="{94D7B0E4-89E1-406E-97AD-63A91897B95F}" presName="parSpace" presStyleCnt="0"/>
      <dgm:spPr/>
    </dgm:pt>
    <dgm:pt modelId="{4AA31DC4-7F2C-470C-9C02-341246D1B216}" type="pres">
      <dgm:prSet presAssocID="{071EE0D7-03EE-4E4C-A5E0-2D6C86C1000C}" presName="parTxOnly" presStyleLbl="node1" presStyleIdx="1" presStyleCnt="4">
        <dgm:presLayoutVars>
          <dgm:bulletEnabled val="1"/>
        </dgm:presLayoutVars>
      </dgm:prSet>
      <dgm:spPr/>
    </dgm:pt>
    <dgm:pt modelId="{70CC9939-D8D2-4874-B25E-5611EC7B78E6}" type="pres">
      <dgm:prSet presAssocID="{83580EC3-1553-4063-9074-62D21D978158}" presName="parSpace" presStyleCnt="0"/>
      <dgm:spPr/>
    </dgm:pt>
    <dgm:pt modelId="{6494AEE1-FF57-4831-BEEC-2FDFC520ED72}" type="pres">
      <dgm:prSet presAssocID="{581F851F-B6FA-40D6-8462-E5AC4F99DFB7}" presName="parTxOnly" presStyleLbl="node1" presStyleIdx="2" presStyleCnt="4">
        <dgm:presLayoutVars>
          <dgm:bulletEnabled val="1"/>
        </dgm:presLayoutVars>
      </dgm:prSet>
      <dgm:spPr/>
    </dgm:pt>
    <dgm:pt modelId="{C7DA0503-1094-496D-86B4-607BFD6FC12D}" type="pres">
      <dgm:prSet presAssocID="{CC60ED7E-1E0D-46F5-A6F9-E0746B52D0C9}" presName="parSpace" presStyleCnt="0"/>
      <dgm:spPr/>
    </dgm:pt>
    <dgm:pt modelId="{101AD20C-9FDE-49E2-9386-DCEAE5CA544E}" type="pres">
      <dgm:prSet presAssocID="{65D95933-A0AF-4230-B054-26A16326B960}" presName="parTxOnly" presStyleLbl="node1" presStyleIdx="3" presStyleCnt="4">
        <dgm:presLayoutVars>
          <dgm:bulletEnabled val="1"/>
        </dgm:presLayoutVars>
      </dgm:prSet>
      <dgm:spPr/>
    </dgm:pt>
  </dgm:ptLst>
  <dgm:cxnLst>
    <dgm:cxn modelId="{8E0C5511-46E4-4BCF-939C-2DDCF2498083}" srcId="{7E4B4FA6-5104-4942-994D-4945B6A2151F}" destId="{581F851F-B6FA-40D6-8462-E5AC4F99DFB7}" srcOrd="2" destOrd="0" parTransId="{76F7DCAA-A8A3-416B-B4F3-A0B71A38BFD7}" sibTransId="{CC60ED7E-1E0D-46F5-A6F9-E0746B52D0C9}"/>
    <dgm:cxn modelId="{20C36F25-E88C-4336-AFE6-195E6712DD7F}" srcId="{7E4B4FA6-5104-4942-994D-4945B6A2151F}" destId="{EFAB75C5-00CE-4DE0-B548-95BF0B0E0376}" srcOrd="0" destOrd="0" parTransId="{7E39CB20-E6A4-4BD2-AAC8-A99B57B0C49C}" sibTransId="{94D7B0E4-89E1-406E-97AD-63A91897B95F}"/>
    <dgm:cxn modelId="{F7CF596B-4ED7-4647-BD52-0E9FBB9691DE}" type="presOf" srcId="{EFAB75C5-00CE-4DE0-B548-95BF0B0E0376}" destId="{88AEEE9B-6AF7-47F5-8BAB-37037C708190}" srcOrd="0" destOrd="0" presId="urn:microsoft.com/office/officeart/2005/8/layout/hChevron3"/>
    <dgm:cxn modelId="{87764F9B-4440-494A-9300-5ABF504DC7A4}" srcId="{7E4B4FA6-5104-4942-994D-4945B6A2151F}" destId="{65D95933-A0AF-4230-B054-26A16326B960}" srcOrd="3" destOrd="0" parTransId="{BA9FF262-0FB5-410A-A6F7-F0007EDE686D}" sibTransId="{7C467123-04F0-42C9-92D6-6AB69EF2A62B}"/>
    <dgm:cxn modelId="{748DB5B3-AD15-48F8-A03E-0081B0F3D33C}" type="presOf" srcId="{071EE0D7-03EE-4E4C-A5E0-2D6C86C1000C}" destId="{4AA31DC4-7F2C-470C-9C02-341246D1B216}" srcOrd="0" destOrd="0" presId="urn:microsoft.com/office/officeart/2005/8/layout/hChevron3"/>
    <dgm:cxn modelId="{771DE6B7-65E7-4289-B898-821C253DC867}" type="presOf" srcId="{7E4B4FA6-5104-4942-994D-4945B6A2151F}" destId="{3C396EBE-B3B9-4AE9-8DE0-0CE10AD7BB74}" srcOrd="0" destOrd="0" presId="urn:microsoft.com/office/officeart/2005/8/layout/hChevron3"/>
    <dgm:cxn modelId="{611D6DC1-96C3-408A-AB41-C0D5D8B6F1F7}" type="presOf" srcId="{65D95933-A0AF-4230-B054-26A16326B960}" destId="{101AD20C-9FDE-49E2-9386-DCEAE5CA544E}" srcOrd="0" destOrd="0" presId="urn:microsoft.com/office/officeart/2005/8/layout/hChevron3"/>
    <dgm:cxn modelId="{FE0D49DA-D2E6-4523-83EA-2329858FE785}" type="presOf" srcId="{581F851F-B6FA-40D6-8462-E5AC4F99DFB7}" destId="{6494AEE1-FF57-4831-BEEC-2FDFC520ED72}" srcOrd="0" destOrd="0" presId="urn:microsoft.com/office/officeart/2005/8/layout/hChevron3"/>
    <dgm:cxn modelId="{CB4156ED-50D0-41E8-8A9B-E59D01E32764}" srcId="{7E4B4FA6-5104-4942-994D-4945B6A2151F}" destId="{071EE0D7-03EE-4E4C-A5E0-2D6C86C1000C}" srcOrd="1" destOrd="0" parTransId="{BE202811-3855-4CB2-AA9E-478417D89FDD}" sibTransId="{83580EC3-1553-4063-9074-62D21D978158}"/>
    <dgm:cxn modelId="{8B3F6EEE-241E-47EB-AF86-8922988CDC0A}" type="presParOf" srcId="{3C396EBE-B3B9-4AE9-8DE0-0CE10AD7BB74}" destId="{88AEEE9B-6AF7-47F5-8BAB-37037C708190}" srcOrd="0" destOrd="0" presId="urn:microsoft.com/office/officeart/2005/8/layout/hChevron3"/>
    <dgm:cxn modelId="{20786C33-32B0-4779-8B19-8B1E778284F9}" type="presParOf" srcId="{3C396EBE-B3B9-4AE9-8DE0-0CE10AD7BB74}" destId="{F82B6824-8AA1-485E-BCCA-4883E63F72D6}" srcOrd="1" destOrd="0" presId="urn:microsoft.com/office/officeart/2005/8/layout/hChevron3"/>
    <dgm:cxn modelId="{CE920E83-0C22-4C7A-AE25-1A57C2662B93}" type="presParOf" srcId="{3C396EBE-B3B9-4AE9-8DE0-0CE10AD7BB74}" destId="{4AA31DC4-7F2C-470C-9C02-341246D1B216}" srcOrd="2" destOrd="0" presId="urn:microsoft.com/office/officeart/2005/8/layout/hChevron3"/>
    <dgm:cxn modelId="{CB744ACC-8587-4FB8-8602-2114FC6025B7}" type="presParOf" srcId="{3C396EBE-B3B9-4AE9-8DE0-0CE10AD7BB74}" destId="{70CC9939-D8D2-4874-B25E-5611EC7B78E6}" srcOrd="3" destOrd="0" presId="urn:microsoft.com/office/officeart/2005/8/layout/hChevron3"/>
    <dgm:cxn modelId="{FA9167B8-DFFE-4C89-B46F-7676813810EE}" type="presParOf" srcId="{3C396EBE-B3B9-4AE9-8DE0-0CE10AD7BB74}" destId="{6494AEE1-FF57-4831-BEEC-2FDFC520ED72}" srcOrd="4" destOrd="0" presId="urn:microsoft.com/office/officeart/2005/8/layout/hChevron3"/>
    <dgm:cxn modelId="{A2A2E123-9F58-443A-9F38-566AAFA244E7}" type="presParOf" srcId="{3C396EBE-B3B9-4AE9-8DE0-0CE10AD7BB74}" destId="{C7DA0503-1094-496D-86B4-607BFD6FC12D}" srcOrd="5" destOrd="0" presId="urn:microsoft.com/office/officeart/2005/8/layout/hChevron3"/>
    <dgm:cxn modelId="{FB878771-E806-48E3-99AB-9CF9F8571043}" type="presParOf" srcId="{3C396EBE-B3B9-4AE9-8DE0-0CE10AD7BB74}" destId="{101AD20C-9FDE-49E2-9386-DCEAE5CA544E}"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E4B4FA6-5104-4942-994D-4945B6A2151F}" type="doc">
      <dgm:prSet loTypeId="urn:microsoft.com/office/officeart/2005/8/layout/hChevron3" loCatId="process" qsTypeId="urn:microsoft.com/office/officeart/2005/8/quickstyle/simple1" qsCatId="simple" csTypeId="urn:microsoft.com/office/officeart/2005/8/colors/accent0_1" csCatId="mainScheme" phldr="1"/>
      <dgm:spPr/>
    </dgm:pt>
    <dgm:pt modelId="{EFAB75C5-00CE-4DE0-B548-95BF0B0E0376}">
      <dgm:prSet phldrT="[Text]"/>
      <dgm:spPr>
        <a:noFill/>
      </dgm:spPr>
      <dgm:t>
        <a:bodyPr/>
        <a:lstStyle/>
        <a:p>
          <a:pPr algn="ctr"/>
          <a:r>
            <a:rPr lang="en-US" dirty="0"/>
            <a:t>Strategy</a:t>
          </a:r>
        </a:p>
      </dgm:t>
    </dgm:pt>
    <dgm:pt modelId="{7E39CB20-E6A4-4BD2-AAC8-A99B57B0C49C}" type="parTrans" cxnId="{20C36F25-E88C-4336-AFE6-195E6712DD7F}">
      <dgm:prSet/>
      <dgm:spPr/>
      <dgm:t>
        <a:bodyPr/>
        <a:lstStyle/>
        <a:p>
          <a:endParaRPr lang="en-US"/>
        </a:p>
      </dgm:t>
    </dgm:pt>
    <dgm:pt modelId="{94D7B0E4-89E1-406E-97AD-63A91897B95F}" type="sibTrans" cxnId="{20C36F25-E88C-4336-AFE6-195E6712DD7F}">
      <dgm:prSet/>
      <dgm:spPr/>
      <dgm:t>
        <a:bodyPr/>
        <a:lstStyle/>
        <a:p>
          <a:endParaRPr lang="en-US"/>
        </a:p>
      </dgm:t>
    </dgm:pt>
    <dgm:pt modelId="{071EE0D7-03EE-4E4C-A5E0-2D6C86C1000C}">
      <dgm:prSet phldrT="[Text]"/>
      <dgm:spPr>
        <a:solidFill>
          <a:schemeClr val="bg1"/>
        </a:solidFill>
      </dgm:spPr>
      <dgm:t>
        <a:bodyPr/>
        <a:lstStyle/>
        <a:p>
          <a:r>
            <a:rPr lang="en-US" dirty="0"/>
            <a:t>Engagement</a:t>
          </a:r>
        </a:p>
      </dgm:t>
    </dgm:pt>
    <dgm:pt modelId="{BE202811-3855-4CB2-AA9E-478417D89FDD}" type="parTrans" cxnId="{CB4156ED-50D0-41E8-8A9B-E59D01E32764}">
      <dgm:prSet/>
      <dgm:spPr/>
      <dgm:t>
        <a:bodyPr/>
        <a:lstStyle/>
        <a:p>
          <a:endParaRPr lang="en-US"/>
        </a:p>
      </dgm:t>
    </dgm:pt>
    <dgm:pt modelId="{83580EC3-1553-4063-9074-62D21D978158}" type="sibTrans" cxnId="{CB4156ED-50D0-41E8-8A9B-E59D01E32764}">
      <dgm:prSet/>
      <dgm:spPr/>
      <dgm:t>
        <a:bodyPr/>
        <a:lstStyle/>
        <a:p>
          <a:endParaRPr lang="en-US"/>
        </a:p>
      </dgm:t>
    </dgm:pt>
    <dgm:pt modelId="{581F851F-B6FA-40D6-8462-E5AC4F99DFB7}">
      <dgm:prSet phldrT="[Text]"/>
      <dgm:spPr>
        <a:solidFill>
          <a:srgbClr val="9CBEBD"/>
        </a:solidFill>
      </dgm:spPr>
      <dgm:t>
        <a:bodyPr/>
        <a:lstStyle/>
        <a:p>
          <a:r>
            <a:rPr lang="en-US" dirty="0"/>
            <a:t>Winning</a:t>
          </a:r>
        </a:p>
      </dgm:t>
    </dgm:pt>
    <dgm:pt modelId="{76F7DCAA-A8A3-416B-B4F3-A0B71A38BFD7}" type="parTrans" cxnId="{8E0C5511-46E4-4BCF-939C-2DDCF2498083}">
      <dgm:prSet/>
      <dgm:spPr/>
      <dgm:t>
        <a:bodyPr/>
        <a:lstStyle/>
        <a:p>
          <a:endParaRPr lang="en-US"/>
        </a:p>
      </dgm:t>
    </dgm:pt>
    <dgm:pt modelId="{CC60ED7E-1E0D-46F5-A6F9-E0746B52D0C9}" type="sibTrans" cxnId="{8E0C5511-46E4-4BCF-939C-2DDCF2498083}">
      <dgm:prSet/>
      <dgm:spPr/>
      <dgm:t>
        <a:bodyPr/>
        <a:lstStyle/>
        <a:p>
          <a:endParaRPr lang="en-US"/>
        </a:p>
      </dgm:t>
    </dgm:pt>
    <dgm:pt modelId="{65D95933-A0AF-4230-B054-26A16326B960}">
      <dgm:prSet phldrT="[Text]"/>
      <dgm:spPr/>
      <dgm:t>
        <a:bodyPr/>
        <a:lstStyle/>
        <a:p>
          <a:r>
            <a:rPr lang="en-US" dirty="0"/>
            <a:t>Summary</a:t>
          </a:r>
        </a:p>
      </dgm:t>
    </dgm:pt>
    <dgm:pt modelId="{BA9FF262-0FB5-410A-A6F7-F0007EDE686D}" type="parTrans" cxnId="{87764F9B-4440-494A-9300-5ABF504DC7A4}">
      <dgm:prSet/>
      <dgm:spPr/>
      <dgm:t>
        <a:bodyPr/>
        <a:lstStyle/>
        <a:p>
          <a:endParaRPr lang="en-US"/>
        </a:p>
      </dgm:t>
    </dgm:pt>
    <dgm:pt modelId="{7C467123-04F0-42C9-92D6-6AB69EF2A62B}" type="sibTrans" cxnId="{87764F9B-4440-494A-9300-5ABF504DC7A4}">
      <dgm:prSet/>
      <dgm:spPr/>
      <dgm:t>
        <a:bodyPr/>
        <a:lstStyle/>
        <a:p>
          <a:endParaRPr lang="en-US"/>
        </a:p>
      </dgm:t>
    </dgm:pt>
    <dgm:pt modelId="{3C396EBE-B3B9-4AE9-8DE0-0CE10AD7BB74}" type="pres">
      <dgm:prSet presAssocID="{7E4B4FA6-5104-4942-994D-4945B6A2151F}" presName="Name0" presStyleCnt="0">
        <dgm:presLayoutVars>
          <dgm:dir/>
          <dgm:resizeHandles val="exact"/>
        </dgm:presLayoutVars>
      </dgm:prSet>
      <dgm:spPr/>
    </dgm:pt>
    <dgm:pt modelId="{88AEEE9B-6AF7-47F5-8BAB-37037C708190}" type="pres">
      <dgm:prSet presAssocID="{EFAB75C5-00CE-4DE0-B548-95BF0B0E0376}" presName="parTxOnly" presStyleLbl="node1" presStyleIdx="0" presStyleCnt="4">
        <dgm:presLayoutVars>
          <dgm:bulletEnabled val="1"/>
        </dgm:presLayoutVars>
      </dgm:prSet>
      <dgm:spPr/>
    </dgm:pt>
    <dgm:pt modelId="{F82B6824-8AA1-485E-BCCA-4883E63F72D6}" type="pres">
      <dgm:prSet presAssocID="{94D7B0E4-89E1-406E-97AD-63A91897B95F}" presName="parSpace" presStyleCnt="0"/>
      <dgm:spPr/>
    </dgm:pt>
    <dgm:pt modelId="{4AA31DC4-7F2C-470C-9C02-341246D1B216}" type="pres">
      <dgm:prSet presAssocID="{071EE0D7-03EE-4E4C-A5E0-2D6C86C1000C}" presName="parTxOnly" presStyleLbl="node1" presStyleIdx="1" presStyleCnt="4">
        <dgm:presLayoutVars>
          <dgm:bulletEnabled val="1"/>
        </dgm:presLayoutVars>
      </dgm:prSet>
      <dgm:spPr/>
    </dgm:pt>
    <dgm:pt modelId="{70CC9939-D8D2-4874-B25E-5611EC7B78E6}" type="pres">
      <dgm:prSet presAssocID="{83580EC3-1553-4063-9074-62D21D978158}" presName="parSpace" presStyleCnt="0"/>
      <dgm:spPr/>
    </dgm:pt>
    <dgm:pt modelId="{6494AEE1-FF57-4831-BEEC-2FDFC520ED72}" type="pres">
      <dgm:prSet presAssocID="{581F851F-B6FA-40D6-8462-E5AC4F99DFB7}" presName="parTxOnly" presStyleLbl="node1" presStyleIdx="2" presStyleCnt="4">
        <dgm:presLayoutVars>
          <dgm:bulletEnabled val="1"/>
        </dgm:presLayoutVars>
      </dgm:prSet>
      <dgm:spPr/>
    </dgm:pt>
    <dgm:pt modelId="{C7DA0503-1094-496D-86B4-607BFD6FC12D}" type="pres">
      <dgm:prSet presAssocID="{CC60ED7E-1E0D-46F5-A6F9-E0746B52D0C9}" presName="parSpace" presStyleCnt="0"/>
      <dgm:spPr/>
    </dgm:pt>
    <dgm:pt modelId="{101AD20C-9FDE-49E2-9386-DCEAE5CA544E}" type="pres">
      <dgm:prSet presAssocID="{65D95933-A0AF-4230-B054-26A16326B960}" presName="parTxOnly" presStyleLbl="node1" presStyleIdx="3" presStyleCnt="4">
        <dgm:presLayoutVars>
          <dgm:bulletEnabled val="1"/>
        </dgm:presLayoutVars>
      </dgm:prSet>
      <dgm:spPr/>
    </dgm:pt>
  </dgm:ptLst>
  <dgm:cxnLst>
    <dgm:cxn modelId="{8E0C5511-46E4-4BCF-939C-2DDCF2498083}" srcId="{7E4B4FA6-5104-4942-994D-4945B6A2151F}" destId="{581F851F-B6FA-40D6-8462-E5AC4F99DFB7}" srcOrd="2" destOrd="0" parTransId="{76F7DCAA-A8A3-416B-B4F3-A0B71A38BFD7}" sibTransId="{CC60ED7E-1E0D-46F5-A6F9-E0746B52D0C9}"/>
    <dgm:cxn modelId="{20C36F25-E88C-4336-AFE6-195E6712DD7F}" srcId="{7E4B4FA6-5104-4942-994D-4945B6A2151F}" destId="{EFAB75C5-00CE-4DE0-B548-95BF0B0E0376}" srcOrd="0" destOrd="0" parTransId="{7E39CB20-E6A4-4BD2-AAC8-A99B57B0C49C}" sibTransId="{94D7B0E4-89E1-406E-97AD-63A91897B95F}"/>
    <dgm:cxn modelId="{F7CF596B-4ED7-4647-BD52-0E9FBB9691DE}" type="presOf" srcId="{EFAB75C5-00CE-4DE0-B548-95BF0B0E0376}" destId="{88AEEE9B-6AF7-47F5-8BAB-37037C708190}" srcOrd="0" destOrd="0" presId="urn:microsoft.com/office/officeart/2005/8/layout/hChevron3"/>
    <dgm:cxn modelId="{87764F9B-4440-494A-9300-5ABF504DC7A4}" srcId="{7E4B4FA6-5104-4942-994D-4945B6A2151F}" destId="{65D95933-A0AF-4230-B054-26A16326B960}" srcOrd="3" destOrd="0" parTransId="{BA9FF262-0FB5-410A-A6F7-F0007EDE686D}" sibTransId="{7C467123-04F0-42C9-92D6-6AB69EF2A62B}"/>
    <dgm:cxn modelId="{748DB5B3-AD15-48F8-A03E-0081B0F3D33C}" type="presOf" srcId="{071EE0D7-03EE-4E4C-A5E0-2D6C86C1000C}" destId="{4AA31DC4-7F2C-470C-9C02-341246D1B216}" srcOrd="0" destOrd="0" presId="urn:microsoft.com/office/officeart/2005/8/layout/hChevron3"/>
    <dgm:cxn modelId="{771DE6B7-65E7-4289-B898-821C253DC867}" type="presOf" srcId="{7E4B4FA6-5104-4942-994D-4945B6A2151F}" destId="{3C396EBE-B3B9-4AE9-8DE0-0CE10AD7BB74}" srcOrd="0" destOrd="0" presId="urn:microsoft.com/office/officeart/2005/8/layout/hChevron3"/>
    <dgm:cxn modelId="{611D6DC1-96C3-408A-AB41-C0D5D8B6F1F7}" type="presOf" srcId="{65D95933-A0AF-4230-B054-26A16326B960}" destId="{101AD20C-9FDE-49E2-9386-DCEAE5CA544E}" srcOrd="0" destOrd="0" presId="urn:microsoft.com/office/officeart/2005/8/layout/hChevron3"/>
    <dgm:cxn modelId="{FE0D49DA-D2E6-4523-83EA-2329858FE785}" type="presOf" srcId="{581F851F-B6FA-40D6-8462-E5AC4F99DFB7}" destId="{6494AEE1-FF57-4831-BEEC-2FDFC520ED72}" srcOrd="0" destOrd="0" presId="urn:microsoft.com/office/officeart/2005/8/layout/hChevron3"/>
    <dgm:cxn modelId="{CB4156ED-50D0-41E8-8A9B-E59D01E32764}" srcId="{7E4B4FA6-5104-4942-994D-4945B6A2151F}" destId="{071EE0D7-03EE-4E4C-A5E0-2D6C86C1000C}" srcOrd="1" destOrd="0" parTransId="{BE202811-3855-4CB2-AA9E-478417D89FDD}" sibTransId="{83580EC3-1553-4063-9074-62D21D978158}"/>
    <dgm:cxn modelId="{8B3F6EEE-241E-47EB-AF86-8922988CDC0A}" type="presParOf" srcId="{3C396EBE-B3B9-4AE9-8DE0-0CE10AD7BB74}" destId="{88AEEE9B-6AF7-47F5-8BAB-37037C708190}" srcOrd="0" destOrd="0" presId="urn:microsoft.com/office/officeart/2005/8/layout/hChevron3"/>
    <dgm:cxn modelId="{20786C33-32B0-4779-8B19-8B1E778284F9}" type="presParOf" srcId="{3C396EBE-B3B9-4AE9-8DE0-0CE10AD7BB74}" destId="{F82B6824-8AA1-485E-BCCA-4883E63F72D6}" srcOrd="1" destOrd="0" presId="urn:microsoft.com/office/officeart/2005/8/layout/hChevron3"/>
    <dgm:cxn modelId="{CE920E83-0C22-4C7A-AE25-1A57C2662B93}" type="presParOf" srcId="{3C396EBE-B3B9-4AE9-8DE0-0CE10AD7BB74}" destId="{4AA31DC4-7F2C-470C-9C02-341246D1B216}" srcOrd="2" destOrd="0" presId="urn:microsoft.com/office/officeart/2005/8/layout/hChevron3"/>
    <dgm:cxn modelId="{CB744ACC-8587-4FB8-8602-2114FC6025B7}" type="presParOf" srcId="{3C396EBE-B3B9-4AE9-8DE0-0CE10AD7BB74}" destId="{70CC9939-D8D2-4874-B25E-5611EC7B78E6}" srcOrd="3" destOrd="0" presId="urn:microsoft.com/office/officeart/2005/8/layout/hChevron3"/>
    <dgm:cxn modelId="{FA9167B8-DFFE-4C89-B46F-7676813810EE}" type="presParOf" srcId="{3C396EBE-B3B9-4AE9-8DE0-0CE10AD7BB74}" destId="{6494AEE1-FF57-4831-BEEC-2FDFC520ED72}" srcOrd="4" destOrd="0" presId="urn:microsoft.com/office/officeart/2005/8/layout/hChevron3"/>
    <dgm:cxn modelId="{A2A2E123-9F58-443A-9F38-566AAFA244E7}" type="presParOf" srcId="{3C396EBE-B3B9-4AE9-8DE0-0CE10AD7BB74}" destId="{C7DA0503-1094-496D-86B4-607BFD6FC12D}" srcOrd="5" destOrd="0" presId="urn:microsoft.com/office/officeart/2005/8/layout/hChevron3"/>
    <dgm:cxn modelId="{FB878771-E806-48E3-99AB-9CF9F8571043}" type="presParOf" srcId="{3C396EBE-B3B9-4AE9-8DE0-0CE10AD7BB74}" destId="{101AD20C-9FDE-49E2-9386-DCEAE5CA544E}"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E4B4FA6-5104-4942-994D-4945B6A2151F}" type="doc">
      <dgm:prSet loTypeId="urn:microsoft.com/office/officeart/2005/8/layout/hChevron3" loCatId="process" qsTypeId="urn:microsoft.com/office/officeart/2005/8/quickstyle/simple1" qsCatId="simple" csTypeId="urn:microsoft.com/office/officeart/2005/8/colors/accent0_1" csCatId="mainScheme" phldr="1"/>
      <dgm:spPr/>
    </dgm:pt>
    <dgm:pt modelId="{EFAB75C5-00CE-4DE0-B548-95BF0B0E0376}">
      <dgm:prSet phldrT="[Text]"/>
      <dgm:spPr>
        <a:noFill/>
      </dgm:spPr>
      <dgm:t>
        <a:bodyPr/>
        <a:lstStyle/>
        <a:p>
          <a:pPr algn="ctr"/>
          <a:r>
            <a:rPr lang="en-US" dirty="0"/>
            <a:t>Strategy</a:t>
          </a:r>
        </a:p>
      </dgm:t>
    </dgm:pt>
    <dgm:pt modelId="{7E39CB20-E6A4-4BD2-AAC8-A99B57B0C49C}" type="parTrans" cxnId="{20C36F25-E88C-4336-AFE6-195E6712DD7F}">
      <dgm:prSet/>
      <dgm:spPr/>
      <dgm:t>
        <a:bodyPr/>
        <a:lstStyle/>
        <a:p>
          <a:endParaRPr lang="en-US"/>
        </a:p>
      </dgm:t>
    </dgm:pt>
    <dgm:pt modelId="{94D7B0E4-89E1-406E-97AD-63A91897B95F}" type="sibTrans" cxnId="{20C36F25-E88C-4336-AFE6-195E6712DD7F}">
      <dgm:prSet/>
      <dgm:spPr/>
      <dgm:t>
        <a:bodyPr/>
        <a:lstStyle/>
        <a:p>
          <a:endParaRPr lang="en-US"/>
        </a:p>
      </dgm:t>
    </dgm:pt>
    <dgm:pt modelId="{071EE0D7-03EE-4E4C-A5E0-2D6C86C1000C}">
      <dgm:prSet phldrT="[Text]"/>
      <dgm:spPr>
        <a:solidFill>
          <a:schemeClr val="bg1"/>
        </a:solidFill>
      </dgm:spPr>
      <dgm:t>
        <a:bodyPr/>
        <a:lstStyle/>
        <a:p>
          <a:r>
            <a:rPr lang="en-US" dirty="0"/>
            <a:t>Engagement</a:t>
          </a:r>
        </a:p>
      </dgm:t>
    </dgm:pt>
    <dgm:pt modelId="{BE202811-3855-4CB2-AA9E-478417D89FDD}" type="parTrans" cxnId="{CB4156ED-50D0-41E8-8A9B-E59D01E32764}">
      <dgm:prSet/>
      <dgm:spPr/>
      <dgm:t>
        <a:bodyPr/>
        <a:lstStyle/>
        <a:p>
          <a:endParaRPr lang="en-US"/>
        </a:p>
      </dgm:t>
    </dgm:pt>
    <dgm:pt modelId="{83580EC3-1553-4063-9074-62D21D978158}" type="sibTrans" cxnId="{CB4156ED-50D0-41E8-8A9B-E59D01E32764}">
      <dgm:prSet/>
      <dgm:spPr/>
      <dgm:t>
        <a:bodyPr/>
        <a:lstStyle/>
        <a:p>
          <a:endParaRPr lang="en-US"/>
        </a:p>
      </dgm:t>
    </dgm:pt>
    <dgm:pt modelId="{581F851F-B6FA-40D6-8462-E5AC4F99DFB7}">
      <dgm:prSet phldrT="[Text]"/>
      <dgm:spPr>
        <a:solidFill>
          <a:srgbClr val="9CBEBD"/>
        </a:solidFill>
      </dgm:spPr>
      <dgm:t>
        <a:bodyPr/>
        <a:lstStyle/>
        <a:p>
          <a:r>
            <a:rPr lang="en-US" dirty="0"/>
            <a:t>Winning</a:t>
          </a:r>
        </a:p>
      </dgm:t>
    </dgm:pt>
    <dgm:pt modelId="{76F7DCAA-A8A3-416B-B4F3-A0B71A38BFD7}" type="parTrans" cxnId="{8E0C5511-46E4-4BCF-939C-2DDCF2498083}">
      <dgm:prSet/>
      <dgm:spPr/>
      <dgm:t>
        <a:bodyPr/>
        <a:lstStyle/>
        <a:p>
          <a:endParaRPr lang="en-US"/>
        </a:p>
      </dgm:t>
    </dgm:pt>
    <dgm:pt modelId="{CC60ED7E-1E0D-46F5-A6F9-E0746B52D0C9}" type="sibTrans" cxnId="{8E0C5511-46E4-4BCF-939C-2DDCF2498083}">
      <dgm:prSet/>
      <dgm:spPr/>
      <dgm:t>
        <a:bodyPr/>
        <a:lstStyle/>
        <a:p>
          <a:endParaRPr lang="en-US"/>
        </a:p>
      </dgm:t>
    </dgm:pt>
    <dgm:pt modelId="{65D95933-A0AF-4230-B054-26A16326B960}">
      <dgm:prSet phldrT="[Text]"/>
      <dgm:spPr/>
      <dgm:t>
        <a:bodyPr/>
        <a:lstStyle/>
        <a:p>
          <a:r>
            <a:rPr lang="en-US" dirty="0"/>
            <a:t>Summary</a:t>
          </a:r>
        </a:p>
      </dgm:t>
    </dgm:pt>
    <dgm:pt modelId="{BA9FF262-0FB5-410A-A6F7-F0007EDE686D}" type="parTrans" cxnId="{87764F9B-4440-494A-9300-5ABF504DC7A4}">
      <dgm:prSet/>
      <dgm:spPr/>
      <dgm:t>
        <a:bodyPr/>
        <a:lstStyle/>
        <a:p>
          <a:endParaRPr lang="en-US"/>
        </a:p>
      </dgm:t>
    </dgm:pt>
    <dgm:pt modelId="{7C467123-04F0-42C9-92D6-6AB69EF2A62B}" type="sibTrans" cxnId="{87764F9B-4440-494A-9300-5ABF504DC7A4}">
      <dgm:prSet/>
      <dgm:spPr/>
      <dgm:t>
        <a:bodyPr/>
        <a:lstStyle/>
        <a:p>
          <a:endParaRPr lang="en-US"/>
        </a:p>
      </dgm:t>
    </dgm:pt>
    <dgm:pt modelId="{3C396EBE-B3B9-4AE9-8DE0-0CE10AD7BB74}" type="pres">
      <dgm:prSet presAssocID="{7E4B4FA6-5104-4942-994D-4945B6A2151F}" presName="Name0" presStyleCnt="0">
        <dgm:presLayoutVars>
          <dgm:dir/>
          <dgm:resizeHandles val="exact"/>
        </dgm:presLayoutVars>
      </dgm:prSet>
      <dgm:spPr/>
    </dgm:pt>
    <dgm:pt modelId="{88AEEE9B-6AF7-47F5-8BAB-37037C708190}" type="pres">
      <dgm:prSet presAssocID="{EFAB75C5-00CE-4DE0-B548-95BF0B0E0376}" presName="parTxOnly" presStyleLbl="node1" presStyleIdx="0" presStyleCnt="4">
        <dgm:presLayoutVars>
          <dgm:bulletEnabled val="1"/>
        </dgm:presLayoutVars>
      </dgm:prSet>
      <dgm:spPr/>
    </dgm:pt>
    <dgm:pt modelId="{F82B6824-8AA1-485E-BCCA-4883E63F72D6}" type="pres">
      <dgm:prSet presAssocID="{94D7B0E4-89E1-406E-97AD-63A91897B95F}" presName="parSpace" presStyleCnt="0"/>
      <dgm:spPr/>
    </dgm:pt>
    <dgm:pt modelId="{4AA31DC4-7F2C-470C-9C02-341246D1B216}" type="pres">
      <dgm:prSet presAssocID="{071EE0D7-03EE-4E4C-A5E0-2D6C86C1000C}" presName="parTxOnly" presStyleLbl="node1" presStyleIdx="1" presStyleCnt="4">
        <dgm:presLayoutVars>
          <dgm:bulletEnabled val="1"/>
        </dgm:presLayoutVars>
      </dgm:prSet>
      <dgm:spPr/>
    </dgm:pt>
    <dgm:pt modelId="{70CC9939-D8D2-4874-B25E-5611EC7B78E6}" type="pres">
      <dgm:prSet presAssocID="{83580EC3-1553-4063-9074-62D21D978158}" presName="parSpace" presStyleCnt="0"/>
      <dgm:spPr/>
    </dgm:pt>
    <dgm:pt modelId="{6494AEE1-FF57-4831-BEEC-2FDFC520ED72}" type="pres">
      <dgm:prSet presAssocID="{581F851F-B6FA-40D6-8462-E5AC4F99DFB7}" presName="parTxOnly" presStyleLbl="node1" presStyleIdx="2" presStyleCnt="4">
        <dgm:presLayoutVars>
          <dgm:bulletEnabled val="1"/>
        </dgm:presLayoutVars>
      </dgm:prSet>
      <dgm:spPr/>
    </dgm:pt>
    <dgm:pt modelId="{C7DA0503-1094-496D-86B4-607BFD6FC12D}" type="pres">
      <dgm:prSet presAssocID="{CC60ED7E-1E0D-46F5-A6F9-E0746B52D0C9}" presName="parSpace" presStyleCnt="0"/>
      <dgm:spPr/>
    </dgm:pt>
    <dgm:pt modelId="{101AD20C-9FDE-49E2-9386-DCEAE5CA544E}" type="pres">
      <dgm:prSet presAssocID="{65D95933-A0AF-4230-B054-26A16326B960}" presName="parTxOnly" presStyleLbl="node1" presStyleIdx="3" presStyleCnt="4">
        <dgm:presLayoutVars>
          <dgm:bulletEnabled val="1"/>
        </dgm:presLayoutVars>
      </dgm:prSet>
      <dgm:spPr/>
    </dgm:pt>
  </dgm:ptLst>
  <dgm:cxnLst>
    <dgm:cxn modelId="{8E0C5511-46E4-4BCF-939C-2DDCF2498083}" srcId="{7E4B4FA6-5104-4942-994D-4945B6A2151F}" destId="{581F851F-B6FA-40D6-8462-E5AC4F99DFB7}" srcOrd="2" destOrd="0" parTransId="{76F7DCAA-A8A3-416B-B4F3-A0B71A38BFD7}" sibTransId="{CC60ED7E-1E0D-46F5-A6F9-E0746B52D0C9}"/>
    <dgm:cxn modelId="{20C36F25-E88C-4336-AFE6-195E6712DD7F}" srcId="{7E4B4FA6-5104-4942-994D-4945B6A2151F}" destId="{EFAB75C5-00CE-4DE0-B548-95BF0B0E0376}" srcOrd="0" destOrd="0" parTransId="{7E39CB20-E6A4-4BD2-AAC8-A99B57B0C49C}" sibTransId="{94D7B0E4-89E1-406E-97AD-63A91897B95F}"/>
    <dgm:cxn modelId="{F7CF596B-4ED7-4647-BD52-0E9FBB9691DE}" type="presOf" srcId="{EFAB75C5-00CE-4DE0-B548-95BF0B0E0376}" destId="{88AEEE9B-6AF7-47F5-8BAB-37037C708190}" srcOrd="0" destOrd="0" presId="urn:microsoft.com/office/officeart/2005/8/layout/hChevron3"/>
    <dgm:cxn modelId="{87764F9B-4440-494A-9300-5ABF504DC7A4}" srcId="{7E4B4FA6-5104-4942-994D-4945B6A2151F}" destId="{65D95933-A0AF-4230-B054-26A16326B960}" srcOrd="3" destOrd="0" parTransId="{BA9FF262-0FB5-410A-A6F7-F0007EDE686D}" sibTransId="{7C467123-04F0-42C9-92D6-6AB69EF2A62B}"/>
    <dgm:cxn modelId="{748DB5B3-AD15-48F8-A03E-0081B0F3D33C}" type="presOf" srcId="{071EE0D7-03EE-4E4C-A5E0-2D6C86C1000C}" destId="{4AA31DC4-7F2C-470C-9C02-341246D1B216}" srcOrd="0" destOrd="0" presId="urn:microsoft.com/office/officeart/2005/8/layout/hChevron3"/>
    <dgm:cxn modelId="{771DE6B7-65E7-4289-B898-821C253DC867}" type="presOf" srcId="{7E4B4FA6-5104-4942-994D-4945B6A2151F}" destId="{3C396EBE-B3B9-4AE9-8DE0-0CE10AD7BB74}" srcOrd="0" destOrd="0" presId="urn:microsoft.com/office/officeart/2005/8/layout/hChevron3"/>
    <dgm:cxn modelId="{611D6DC1-96C3-408A-AB41-C0D5D8B6F1F7}" type="presOf" srcId="{65D95933-A0AF-4230-B054-26A16326B960}" destId="{101AD20C-9FDE-49E2-9386-DCEAE5CA544E}" srcOrd="0" destOrd="0" presId="urn:microsoft.com/office/officeart/2005/8/layout/hChevron3"/>
    <dgm:cxn modelId="{FE0D49DA-D2E6-4523-83EA-2329858FE785}" type="presOf" srcId="{581F851F-B6FA-40D6-8462-E5AC4F99DFB7}" destId="{6494AEE1-FF57-4831-BEEC-2FDFC520ED72}" srcOrd="0" destOrd="0" presId="urn:microsoft.com/office/officeart/2005/8/layout/hChevron3"/>
    <dgm:cxn modelId="{CB4156ED-50D0-41E8-8A9B-E59D01E32764}" srcId="{7E4B4FA6-5104-4942-994D-4945B6A2151F}" destId="{071EE0D7-03EE-4E4C-A5E0-2D6C86C1000C}" srcOrd="1" destOrd="0" parTransId="{BE202811-3855-4CB2-AA9E-478417D89FDD}" sibTransId="{83580EC3-1553-4063-9074-62D21D978158}"/>
    <dgm:cxn modelId="{8B3F6EEE-241E-47EB-AF86-8922988CDC0A}" type="presParOf" srcId="{3C396EBE-B3B9-4AE9-8DE0-0CE10AD7BB74}" destId="{88AEEE9B-6AF7-47F5-8BAB-37037C708190}" srcOrd="0" destOrd="0" presId="urn:microsoft.com/office/officeart/2005/8/layout/hChevron3"/>
    <dgm:cxn modelId="{20786C33-32B0-4779-8B19-8B1E778284F9}" type="presParOf" srcId="{3C396EBE-B3B9-4AE9-8DE0-0CE10AD7BB74}" destId="{F82B6824-8AA1-485E-BCCA-4883E63F72D6}" srcOrd="1" destOrd="0" presId="urn:microsoft.com/office/officeart/2005/8/layout/hChevron3"/>
    <dgm:cxn modelId="{CE920E83-0C22-4C7A-AE25-1A57C2662B93}" type="presParOf" srcId="{3C396EBE-B3B9-4AE9-8DE0-0CE10AD7BB74}" destId="{4AA31DC4-7F2C-470C-9C02-341246D1B216}" srcOrd="2" destOrd="0" presId="urn:microsoft.com/office/officeart/2005/8/layout/hChevron3"/>
    <dgm:cxn modelId="{CB744ACC-8587-4FB8-8602-2114FC6025B7}" type="presParOf" srcId="{3C396EBE-B3B9-4AE9-8DE0-0CE10AD7BB74}" destId="{70CC9939-D8D2-4874-B25E-5611EC7B78E6}" srcOrd="3" destOrd="0" presId="urn:microsoft.com/office/officeart/2005/8/layout/hChevron3"/>
    <dgm:cxn modelId="{FA9167B8-DFFE-4C89-B46F-7676813810EE}" type="presParOf" srcId="{3C396EBE-B3B9-4AE9-8DE0-0CE10AD7BB74}" destId="{6494AEE1-FF57-4831-BEEC-2FDFC520ED72}" srcOrd="4" destOrd="0" presId="urn:microsoft.com/office/officeart/2005/8/layout/hChevron3"/>
    <dgm:cxn modelId="{A2A2E123-9F58-443A-9F38-566AAFA244E7}" type="presParOf" srcId="{3C396EBE-B3B9-4AE9-8DE0-0CE10AD7BB74}" destId="{C7DA0503-1094-496D-86B4-607BFD6FC12D}" srcOrd="5" destOrd="0" presId="urn:microsoft.com/office/officeart/2005/8/layout/hChevron3"/>
    <dgm:cxn modelId="{FB878771-E806-48E3-99AB-9CF9F8571043}" type="presParOf" srcId="{3C396EBE-B3B9-4AE9-8DE0-0CE10AD7BB74}" destId="{101AD20C-9FDE-49E2-9386-DCEAE5CA544E}"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EEE9B-6AF7-47F5-8BAB-37037C708190}">
      <dsp:nvSpPr>
        <dsp:cNvPr id="0" name=""/>
        <dsp:cNvSpPr/>
      </dsp:nvSpPr>
      <dsp:spPr>
        <a:xfrm>
          <a:off x="3294" y="0"/>
          <a:ext cx="3305307" cy="422026"/>
        </a:xfrm>
        <a:prstGeom prst="homePlate">
          <a:avLst/>
        </a:prstGeom>
        <a:solidFill>
          <a:srgbClr val="9CBEBD"/>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Strategy</a:t>
          </a:r>
        </a:p>
      </dsp:txBody>
      <dsp:txXfrm>
        <a:off x="3294" y="0"/>
        <a:ext cx="3199801" cy="422026"/>
      </dsp:txXfrm>
    </dsp:sp>
    <dsp:sp modelId="{4AA31DC4-7F2C-470C-9C02-341246D1B216}">
      <dsp:nvSpPr>
        <dsp:cNvPr id="0" name=""/>
        <dsp:cNvSpPr/>
      </dsp:nvSpPr>
      <dsp:spPr>
        <a:xfrm>
          <a:off x="2647540" y="0"/>
          <a:ext cx="3305307" cy="422026"/>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Engagement</a:t>
          </a:r>
        </a:p>
      </dsp:txBody>
      <dsp:txXfrm>
        <a:off x="2858553" y="0"/>
        <a:ext cx="2883281" cy="422026"/>
      </dsp:txXfrm>
    </dsp:sp>
    <dsp:sp modelId="{6494AEE1-FF57-4831-BEEC-2FDFC520ED72}">
      <dsp:nvSpPr>
        <dsp:cNvPr id="0" name=""/>
        <dsp:cNvSpPr/>
      </dsp:nvSpPr>
      <dsp:spPr>
        <a:xfrm>
          <a:off x="5291786" y="0"/>
          <a:ext cx="3305307" cy="422026"/>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Winning</a:t>
          </a:r>
        </a:p>
      </dsp:txBody>
      <dsp:txXfrm>
        <a:off x="5502799" y="0"/>
        <a:ext cx="2883281" cy="422026"/>
      </dsp:txXfrm>
    </dsp:sp>
    <dsp:sp modelId="{101AD20C-9FDE-49E2-9386-DCEAE5CA544E}">
      <dsp:nvSpPr>
        <dsp:cNvPr id="0" name=""/>
        <dsp:cNvSpPr/>
      </dsp:nvSpPr>
      <dsp:spPr>
        <a:xfrm>
          <a:off x="7936032" y="0"/>
          <a:ext cx="3305307" cy="422026"/>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Summary</a:t>
          </a:r>
        </a:p>
      </dsp:txBody>
      <dsp:txXfrm>
        <a:off x="8147045" y="0"/>
        <a:ext cx="2883281" cy="42202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EEE9B-6AF7-47F5-8BAB-37037C708190}">
      <dsp:nvSpPr>
        <dsp:cNvPr id="0" name=""/>
        <dsp:cNvSpPr/>
      </dsp:nvSpPr>
      <dsp:spPr>
        <a:xfrm>
          <a:off x="3294" y="0"/>
          <a:ext cx="3305307" cy="422026"/>
        </a:xfrm>
        <a:prstGeom prst="homePlate">
          <a:avLst/>
        </a:pr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Strategy</a:t>
          </a:r>
        </a:p>
      </dsp:txBody>
      <dsp:txXfrm>
        <a:off x="3294" y="0"/>
        <a:ext cx="3199801" cy="422026"/>
      </dsp:txXfrm>
    </dsp:sp>
    <dsp:sp modelId="{4AA31DC4-7F2C-470C-9C02-341246D1B216}">
      <dsp:nvSpPr>
        <dsp:cNvPr id="0" name=""/>
        <dsp:cNvSpPr/>
      </dsp:nvSpPr>
      <dsp:spPr>
        <a:xfrm>
          <a:off x="2647540" y="0"/>
          <a:ext cx="3305307" cy="422026"/>
        </a:xfrm>
        <a:prstGeom prst="chevron">
          <a:avLst/>
        </a:prstGeom>
        <a:solidFill>
          <a:schemeClr val="bg1"/>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Engagement</a:t>
          </a:r>
        </a:p>
      </dsp:txBody>
      <dsp:txXfrm>
        <a:off x="2858553" y="0"/>
        <a:ext cx="2883281" cy="422026"/>
      </dsp:txXfrm>
    </dsp:sp>
    <dsp:sp modelId="{6494AEE1-FF57-4831-BEEC-2FDFC520ED72}">
      <dsp:nvSpPr>
        <dsp:cNvPr id="0" name=""/>
        <dsp:cNvSpPr/>
      </dsp:nvSpPr>
      <dsp:spPr>
        <a:xfrm>
          <a:off x="5291786" y="0"/>
          <a:ext cx="3305307" cy="422026"/>
        </a:xfrm>
        <a:prstGeom prst="chevron">
          <a:avLst/>
        </a:prstGeom>
        <a:solidFill>
          <a:srgbClr val="9CBEBD"/>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Winning</a:t>
          </a:r>
        </a:p>
      </dsp:txBody>
      <dsp:txXfrm>
        <a:off x="5502799" y="0"/>
        <a:ext cx="2883281" cy="422026"/>
      </dsp:txXfrm>
    </dsp:sp>
    <dsp:sp modelId="{101AD20C-9FDE-49E2-9386-DCEAE5CA544E}">
      <dsp:nvSpPr>
        <dsp:cNvPr id="0" name=""/>
        <dsp:cNvSpPr/>
      </dsp:nvSpPr>
      <dsp:spPr>
        <a:xfrm>
          <a:off x="7936032" y="0"/>
          <a:ext cx="3305307" cy="422026"/>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Summary</a:t>
          </a:r>
        </a:p>
      </dsp:txBody>
      <dsp:txXfrm>
        <a:off x="8147045" y="0"/>
        <a:ext cx="2883281" cy="42202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EEE9B-6AF7-47F5-8BAB-37037C708190}">
      <dsp:nvSpPr>
        <dsp:cNvPr id="0" name=""/>
        <dsp:cNvSpPr/>
      </dsp:nvSpPr>
      <dsp:spPr>
        <a:xfrm>
          <a:off x="3294" y="0"/>
          <a:ext cx="3305307" cy="422026"/>
        </a:xfrm>
        <a:prstGeom prst="homePlate">
          <a:avLst/>
        </a:pr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Strategy</a:t>
          </a:r>
        </a:p>
      </dsp:txBody>
      <dsp:txXfrm>
        <a:off x="3294" y="0"/>
        <a:ext cx="3199801" cy="422026"/>
      </dsp:txXfrm>
    </dsp:sp>
    <dsp:sp modelId="{4AA31DC4-7F2C-470C-9C02-341246D1B216}">
      <dsp:nvSpPr>
        <dsp:cNvPr id="0" name=""/>
        <dsp:cNvSpPr/>
      </dsp:nvSpPr>
      <dsp:spPr>
        <a:xfrm>
          <a:off x="2647540" y="0"/>
          <a:ext cx="3305307" cy="422026"/>
        </a:xfrm>
        <a:prstGeom prst="chevron">
          <a:avLst/>
        </a:prstGeom>
        <a:solidFill>
          <a:schemeClr val="bg1"/>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Engagement</a:t>
          </a:r>
        </a:p>
      </dsp:txBody>
      <dsp:txXfrm>
        <a:off x="2858553" y="0"/>
        <a:ext cx="2883281" cy="422026"/>
      </dsp:txXfrm>
    </dsp:sp>
    <dsp:sp modelId="{6494AEE1-FF57-4831-BEEC-2FDFC520ED72}">
      <dsp:nvSpPr>
        <dsp:cNvPr id="0" name=""/>
        <dsp:cNvSpPr/>
      </dsp:nvSpPr>
      <dsp:spPr>
        <a:xfrm>
          <a:off x="5291786" y="0"/>
          <a:ext cx="3305307" cy="422026"/>
        </a:xfrm>
        <a:prstGeom prst="chevron">
          <a:avLst/>
        </a:prstGeom>
        <a:solidFill>
          <a:srgbClr val="9CBEBD"/>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Winning</a:t>
          </a:r>
        </a:p>
      </dsp:txBody>
      <dsp:txXfrm>
        <a:off x="5502799" y="0"/>
        <a:ext cx="2883281" cy="422026"/>
      </dsp:txXfrm>
    </dsp:sp>
    <dsp:sp modelId="{101AD20C-9FDE-49E2-9386-DCEAE5CA544E}">
      <dsp:nvSpPr>
        <dsp:cNvPr id="0" name=""/>
        <dsp:cNvSpPr/>
      </dsp:nvSpPr>
      <dsp:spPr>
        <a:xfrm>
          <a:off x="7936032" y="0"/>
          <a:ext cx="3305307" cy="422026"/>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Summary</a:t>
          </a:r>
        </a:p>
      </dsp:txBody>
      <dsp:txXfrm>
        <a:off x="8147045" y="0"/>
        <a:ext cx="2883281" cy="42202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EEE9B-6AF7-47F5-8BAB-37037C708190}">
      <dsp:nvSpPr>
        <dsp:cNvPr id="0" name=""/>
        <dsp:cNvSpPr/>
      </dsp:nvSpPr>
      <dsp:spPr>
        <a:xfrm>
          <a:off x="3294" y="0"/>
          <a:ext cx="3305307" cy="422026"/>
        </a:xfrm>
        <a:prstGeom prst="homePlate">
          <a:avLst/>
        </a:pr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Strategy</a:t>
          </a:r>
        </a:p>
      </dsp:txBody>
      <dsp:txXfrm>
        <a:off x="3294" y="0"/>
        <a:ext cx="3199801" cy="422026"/>
      </dsp:txXfrm>
    </dsp:sp>
    <dsp:sp modelId="{4AA31DC4-7F2C-470C-9C02-341246D1B216}">
      <dsp:nvSpPr>
        <dsp:cNvPr id="0" name=""/>
        <dsp:cNvSpPr/>
      </dsp:nvSpPr>
      <dsp:spPr>
        <a:xfrm>
          <a:off x="2647540" y="0"/>
          <a:ext cx="3305307" cy="422026"/>
        </a:xfrm>
        <a:prstGeom prst="chevron">
          <a:avLst/>
        </a:prstGeom>
        <a:solidFill>
          <a:schemeClr val="bg1"/>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Engagement</a:t>
          </a:r>
        </a:p>
      </dsp:txBody>
      <dsp:txXfrm>
        <a:off x="2858553" y="0"/>
        <a:ext cx="2883281" cy="422026"/>
      </dsp:txXfrm>
    </dsp:sp>
    <dsp:sp modelId="{6494AEE1-FF57-4831-BEEC-2FDFC520ED72}">
      <dsp:nvSpPr>
        <dsp:cNvPr id="0" name=""/>
        <dsp:cNvSpPr/>
      </dsp:nvSpPr>
      <dsp:spPr>
        <a:xfrm>
          <a:off x="5291786" y="0"/>
          <a:ext cx="3305307" cy="422026"/>
        </a:xfrm>
        <a:prstGeom prst="chevron">
          <a:avLst/>
        </a:prstGeom>
        <a:solidFill>
          <a:schemeClr val="bg1"/>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Winning</a:t>
          </a:r>
        </a:p>
      </dsp:txBody>
      <dsp:txXfrm>
        <a:off x="5502799" y="0"/>
        <a:ext cx="2883281" cy="422026"/>
      </dsp:txXfrm>
    </dsp:sp>
    <dsp:sp modelId="{101AD20C-9FDE-49E2-9386-DCEAE5CA544E}">
      <dsp:nvSpPr>
        <dsp:cNvPr id="0" name=""/>
        <dsp:cNvSpPr/>
      </dsp:nvSpPr>
      <dsp:spPr>
        <a:xfrm>
          <a:off x="7936032" y="0"/>
          <a:ext cx="3305307" cy="422026"/>
        </a:xfrm>
        <a:prstGeom prst="chevron">
          <a:avLst/>
        </a:prstGeom>
        <a:solidFill>
          <a:srgbClr val="9CBEBD"/>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Summary</a:t>
          </a:r>
        </a:p>
      </dsp:txBody>
      <dsp:txXfrm>
        <a:off x="8147045" y="0"/>
        <a:ext cx="2883281" cy="42202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EEE9B-6AF7-47F5-8BAB-37037C708190}">
      <dsp:nvSpPr>
        <dsp:cNvPr id="0" name=""/>
        <dsp:cNvSpPr/>
      </dsp:nvSpPr>
      <dsp:spPr>
        <a:xfrm>
          <a:off x="3294" y="0"/>
          <a:ext cx="3305307" cy="422026"/>
        </a:xfrm>
        <a:prstGeom prst="homePlate">
          <a:avLst/>
        </a:pr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Strategy</a:t>
          </a:r>
        </a:p>
      </dsp:txBody>
      <dsp:txXfrm>
        <a:off x="3294" y="0"/>
        <a:ext cx="3199801" cy="422026"/>
      </dsp:txXfrm>
    </dsp:sp>
    <dsp:sp modelId="{4AA31DC4-7F2C-470C-9C02-341246D1B216}">
      <dsp:nvSpPr>
        <dsp:cNvPr id="0" name=""/>
        <dsp:cNvSpPr/>
      </dsp:nvSpPr>
      <dsp:spPr>
        <a:xfrm>
          <a:off x="2647540" y="0"/>
          <a:ext cx="3305307" cy="422026"/>
        </a:xfrm>
        <a:prstGeom prst="chevron">
          <a:avLst/>
        </a:prstGeom>
        <a:solidFill>
          <a:schemeClr val="bg1"/>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Engagement</a:t>
          </a:r>
        </a:p>
      </dsp:txBody>
      <dsp:txXfrm>
        <a:off x="2858553" y="0"/>
        <a:ext cx="2883281" cy="422026"/>
      </dsp:txXfrm>
    </dsp:sp>
    <dsp:sp modelId="{6494AEE1-FF57-4831-BEEC-2FDFC520ED72}">
      <dsp:nvSpPr>
        <dsp:cNvPr id="0" name=""/>
        <dsp:cNvSpPr/>
      </dsp:nvSpPr>
      <dsp:spPr>
        <a:xfrm>
          <a:off x="5291786" y="0"/>
          <a:ext cx="3305307" cy="422026"/>
        </a:xfrm>
        <a:prstGeom prst="chevron">
          <a:avLst/>
        </a:prstGeom>
        <a:solidFill>
          <a:schemeClr val="bg1"/>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Winning</a:t>
          </a:r>
        </a:p>
      </dsp:txBody>
      <dsp:txXfrm>
        <a:off x="5502799" y="0"/>
        <a:ext cx="2883281" cy="422026"/>
      </dsp:txXfrm>
    </dsp:sp>
    <dsp:sp modelId="{101AD20C-9FDE-49E2-9386-DCEAE5CA544E}">
      <dsp:nvSpPr>
        <dsp:cNvPr id="0" name=""/>
        <dsp:cNvSpPr/>
      </dsp:nvSpPr>
      <dsp:spPr>
        <a:xfrm>
          <a:off x="7936032" y="0"/>
          <a:ext cx="3305307" cy="422026"/>
        </a:xfrm>
        <a:prstGeom prst="chevron">
          <a:avLst/>
        </a:prstGeom>
        <a:solidFill>
          <a:srgbClr val="9CBEBD"/>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Summary</a:t>
          </a:r>
        </a:p>
      </dsp:txBody>
      <dsp:txXfrm>
        <a:off x="8147045" y="0"/>
        <a:ext cx="2883281" cy="4220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EEE9B-6AF7-47F5-8BAB-37037C708190}">
      <dsp:nvSpPr>
        <dsp:cNvPr id="0" name=""/>
        <dsp:cNvSpPr/>
      </dsp:nvSpPr>
      <dsp:spPr>
        <a:xfrm>
          <a:off x="3294" y="0"/>
          <a:ext cx="3305307" cy="422026"/>
        </a:xfrm>
        <a:prstGeom prst="homePlate">
          <a:avLst/>
        </a:prstGeom>
        <a:solidFill>
          <a:srgbClr val="9CBEBD"/>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Strategy</a:t>
          </a:r>
        </a:p>
      </dsp:txBody>
      <dsp:txXfrm>
        <a:off x="3294" y="0"/>
        <a:ext cx="3199801" cy="422026"/>
      </dsp:txXfrm>
    </dsp:sp>
    <dsp:sp modelId="{4AA31DC4-7F2C-470C-9C02-341246D1B216}">
      <dsp:nvSpPr>
        <dsp:cNvPr id="0" name=""/>
        <dsp:cNvSpPr/>
      </dsp:nvSpPr>
      <dsp:spPr>
        <a:xfrm>
          <a:off x="2647540" y="0"/>
          <a:ext cx="3305307" cy="422026"/>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Engagement</a:t>
          </a:r>
        </a:p>
      </dsp:txBody>
      <dsp:txXfrm>
        <a:off x="2858553" y="0"/>
        <a:ext cx="2883281" cy="422026"/>
      </dsp:txXfrm>
    </dsp:sp>
    <dsp:sp modelId="{6494AEE1-FF57-4831-BEEC-2FDFC520ED72}">
      <dsp:nvSpPr>
        <dsp:cNvPr id="0" name=""/>
        <dsp:cNvSpPr/>
      </dsp:nvSpPr>
      <dsp:spPr>
        <a:xfrm>
          <a:off x="5291786" y="0"/>
          <a:ext cx="3305307" cy="422026"/>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Winning</a:t>
          </a:r>
        </a:p>
      </dsp:txBody>
      <dsp:txXfrm>
        <a:off x="5502799" y="0"/>
        <a:ext cx="2883281" cy="422026"/>
      </dsp:txXfrm>
    </dsp:sp>
    <dsp:sp modelId="{101AD20C-9FDE-49E2-9386-DCEAE5CA544E}">
      <dsp:nvSpPr>
        <dsp:cNvPr id="0" name=""/>
        <dsp:cNvSpPr/>
      </dsp:nvSpPr>
      <dsp:spPr>
        <a:xfrm>
          <a:off x="7936032" y="0"/>
          <a:ext cx="3305307" cy="422026"/>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Summary</a:t>
          </a:r>
        </a:p>
      </dsp:txBody>
      <dsp:txXfrm>
        <a:off x="8147045" y="0"/>
        <a:ext cx="2883281" cy="4220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EEE9B-6AF7-47F5-8BAB-37037C708190}">
      <dsp:nvSpPr>
        <dsp:cNvPr id="0" name=""/>
        <dsp:cNvSpPr/>
      </dsp:nvSpPr>
      <dsp:spPr>
        <a:xfrm>
          <a:off x="3294" y="0"/>
          <a:ext cx="3305307" cy="422026"/>
        </a:xfrm>
        <a:prstGeom prst="homePlate">
          <a:avLst/>
        </a:pr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Strategy</a:t>
          </a:r>
        </a:p>
      </dsp:txBody>
      <dsp:txXfrm>
        <a:off x="3294" y="0"/>
        <a:ext cx="3199801" cy="422026"/>
      </dsp:txXfrm>
    </dsp:sp>
    <dsp:sp modelId="{4AA31DC4-7F2C-470C-9C02-341246D1B216}">
      <dsp:nvSpPr>
        <dsp:cNvPr id="0" name=""/>
        <dsp:cNvSpPr/>
      </dsp:nvSpPr>
      <dsp:spPr>
        <a:xfrm>
          <a:off x="2647540" y="0"/>
          <a:ext cx="3305307" cy="422026"/>
        </a:xfrm>
        <a:prstGeom prst="chevron">
          <a:avLst/>
        </a:prstGeom>
        <a:solidFill>
          <a:srgbClr val="9CBEBD"/>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Engagement</a:t>
          </a:r>
        </a:p>
      </dsp:txBody>
      <dsp:txXfrm>
        <a:off x="2858553" y="0"/>
        <a:ext cx="2883281" cy="422026"/>
      </dsp:txXfrm>
    </dsp:sp>
    <dsp:sp modelId="{6494AEE1-FF57-4831-BEEC-2FDFC520ED72}">
      <dsp:nvSpPr>
        <dsp:cNvPr id="0" name=""/>
        <dsp:cNvSpPr/>
      </dsp:nvSpPr>
      <dsp:spPr>
        <a:xfrm>
          <a:off x="5291786" y="0"/>
          <a:ext cx="3305307" cy="422026"/>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Winning</a:t>
          </a:r>
        </a:p>
      </dsp:txBody>
      <dsp:txXfrm>
        <a:off x="5502799" y="0"/>
        <a:ext cx="2883281" cy="422026"/>
      </dsp:txXfrm>
    </dsp:sp>
    <dsp:sp modelId="{101AD20C-9FDE-49E2-9386-DCEAE5CA544E}">
      <dsp:nvSpPr>
        <dsp:cNvPr id="0" name=""/>
        <dsp:cNvSpPr/>
      </dsp:nvSpPr>
      <dsp:spPr>
        <a:xfrm>
          <a:off x="7936032" y="0"/>
          <a:ext cx="3305307" cy="422026"/>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Summary</a:t>
          </a:r>
        </a:p>
      </dsp:txBody>
      <dsp:txXfrm>
        <a:off x="8147045" y="0"/>
        <a:ext cx="2883281" cy="4220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EEE9B-6AF7-47F5-8BAB-37037C708190}">
      <dsp:nvSpPr>
        <dsp:cNvPr id="0" name=""/>
        <dsp:cNvSpPr/>
      </dsp:nvSpPr>
      <dsp:spPr>
        <a:xfrm>
          <a:off x="3294" y="0"/>
          <a:ext cx="3305307" cy="422026"/>
        </a:xfrm>
        <a:prstGeom prst="homePlate">
          <a:avLst/>
        </a:pr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Strategy</a:t>
          </a:r>
        </a:p>
      </dsp:txBody>
      <dsp:txXfrm>
        <a:off x="3294" y="0"/>
        <a:ext cx="3199801" cy="422026"/>
      </dsp:txXfrm>
    </dsp:sp>
    <dsp:sp modelId="{4AA31DC4-7F2C-470C-9C02-341246D1B216}">
      <dsp:nvSpPr>
        <dsp:cNvPr id="0" name=""/>
        <dsp:cNvSpPr/>
      </dsp:nvSpPr>
      <dsp:spPr>
        <a:xfrm>
          <a:off x="2647540" y="0"/>
          <a:ext cx="3305307" cy="422026"/>
        </a:xfrm>
        <a:prstGeom prst="chevron">
          <a:avLst/>
        </a:prstGeom>
        <a:solidFill>
          <a:schemeClr val="bg1"/>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Engagement</a:t>
          </a:r>
        </a:p>
      </dsp:txBody>
      <dsp:txXfrm>
        <a:off x="2858553" y="0"/>
        <a:ext cx="2883281" cy="422026"/>
      </dsp:txXfrm>
    </dsp:sp>
    <dsp:sp modelId="{6494AEE1-FF57-4831-BEEC-2FDFC520ED72}">
      <dsp:nvSpPr>
        <dsp:cNvPr id="0" name=""/>
        <dsp:cNvSpPr/>
      </dsp:nvSpPr>
      <dsp:spPr>
        <a:xfrm>
          <a:off x="5291786" y="0"/>
          <a:ext cx="3305307" cy="422026"/>
        </a:xfrm>
        <a:prstGeom prst="chevron">
          <a:avLst/>
        </a:prstGeom>
        <a:solidFill>
          <a:srgbClr val="9CBEBD"/>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Winning</a:t>
          </a:r>
        </a:p>
      </dsp:txBody>
      <dsp:txXfrm>
        <a:off x="5502799" y="0"/>
        <a:ext cx="2883281" cy="422026"/>
      </dsp:txXfrm>
    </dsp:sp>
    <dsp:sp modelId="{101AD20C-9FDE-49E2-9386-DCEAE5CA544E}">
      <dsp:nvSpPr>
        <dsp:cNvPr id="0" name=""/>
        <dsp:cNvSpPr/>
      </dsp:nvSpPr>
      <dsp:spPr>
        <a:xfrm>
          <a:off x="7936032" y="0"/>
          <a:ext cx="3305307" cy="422026"/>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Summary</a:t>
          </a:r>
        </a:p>
      </dsp:txBody>
      <dsp:txXfrm>
        <a:off x="8147045" y="0"/>
        <a:ext cx="2883281" cy="4220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EEE9B-6AF7-47F5-8BAB-37037C708190}">
      <dsp:nvSpPr>
        <dsp:cNvPr id="0" name=""/>
        <dsp:cNvSpPr/>
      </dsp:nvSpPr>
      <dsp:spPr>
        <a:xfrm>
          <a:off x="3294" y="0"/>
          <a:ext cx="3305307" cy="422026"/>
        </a:xfrm>
        <a:prstGeom prst="homePlate">
          <a:avLst/>
        </a:pr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Strategy</a:t>
          </a:r>
        </a:p>
      </dsp:txBody>
      <dsp:txXfrm>
        <a:off x="3294" y="0"/>
        <a:ext cx="3199801" cy="422026"/>
      </dsp:txXfrm>
    </dsp:sp>
    <dsp:sp modelId="{4AA31DC4-7F2C-470C-9C02-341246D1B216}">
      <dsp:nvSpPr>
        <dsp:cNvPr id="0" name=""/>
        <dsp:cNvSpPr/>
      </dsp:nvSpPr>
      <dsp:spPr>
        <a:xfrm>
          <a:off x="2647540" y="0"/>
          <a:ext cx="3305307" cy="422026"/>
        </a:xfrm>
        <a:prstGeom prst="chevron">
          <a:avLst/>
        </a:prstGeom>
        <a:solidFill>
          <a:schemeClr val="bg1"/>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Engagement</a:t>
          </a:r>
        </a:p>
      </dsp:txBody>
      <dsp:txXfrm>
        <a:off x="2858553" y="0"/>
        <a:ext cx="2883281" cy="422026"/>
      </dsp:txXfrm>
    </dsp:sp>
    <dsp:sp modelId="{6494AEE1-FF57-4831-BEEC-2FDFC520ED72}">
      <dsp:nvSpPr>
        <dsp:cNvPr id="0" name=""/>
        <dsp:cNvSpPr/>
      </dsp:nvSpPr>
      <dsp:spPr>
        <a:xfrm>
          <a:off x="5291786" y="0"/>
          <a:ext cx="3305307" cy="422026"/>
        </a:xfrm>
        <a:prstGeom prst="chevron">
          <a:avLst/>
        </a:prstGeom>
        <a:solidFill>
          <a:srgbClr val="9CBEBD"/>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Winning</a:t>
          </a:r>
        </a:p>
      </dsp:txBody>
      <dsp:txXfrm>
        <a:off x="5502799" y="0"/>
        <a:ext cx="2883281" cy="422026"/>
      </dsp:txXfrm>
    </dsp:sp>
    <dsp:sp modelId="{101AD20C-9FDE-49E2-9386-DCEAE5CA544E}">
      <dsp:nvSpPr>
        <dsp:cNvPr id="0" name=""/>
        <dsp:cNvSpPr/>
      </dsp:nvSpPr>
      <dsp:spPr>
        <a:xfrm>
          <a:off x="7936032" y="0"/>
          <a:ext cx="3305307" cy="422026"/>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Summary</a:t>
          </a:r>
        </a:p>
      </dsp:txBody>
      <dsp:txXfrm>
        <a:off x="8147045" y="0"/>
        <a:ext cx="2883281" cy="4220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EEE9B-6AF7-47F5-8BAB-37037C708190}">
      <dsp:nvSpPr>
        <dsp:cNvPr id="0" name=""/>
        <dsp:cNvSpPr/>
      </dsp:nvSpPr>
      <dsp:spPr>
        <a:xfrm>
          <a:off x="3294" y="0"/>
          <a:ext cx="3305307" cy="422026"/>
        </a:xfrm>
        <a:prstGeom prst="homePlate">
          <a:avLst/>
        </a:pr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Strategy</a:t>
          </a:r>
        </a:p>
      </dsp:txBody>
      <dsp:txXfrm>
        <a:off x="3294" y="0"/>
        <a:ext cx="3199801" cy="422026"/>
      </dsp:txXfrm>
    </dsp:sp>
    <dsp:sp modelId="{4AA31DC4-7F2C-470C-9C02-341246D1B216}">
      <dsp:nvSpPr>
        <dsp:cNvPr id="0" name=""/>
        <dsp:cNvSpPr/>
      </dsp:nvSpPr>
      <dsp:spPr>
        <a:xfrm>
          <a:off x="2647540" y="0"/>
          <a:ext cx="3305307" cy="422026"/>
        </a:xfrm>
        <a:prstGeom prst="chevron">
          <a:avLst/>
        </a:prstGeom>
        <a:solidFill>
          <a:schemeClr val="bg1"/>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Engagement</a:t>
          </a:r>
        </a:p>
      </dsp:txBody>
      <dsp:txXfrm>
        <a:off x="2858553" y="0"/>
        <a:ext cx="2883281" cy="422026"/>
      </dsp:txXfrm>
    </dsp:sp>
    <dsp:sp modelId="{6494AEE1-FF57-4831-BEEC-2FDFC520ED72}">
      <dsp:nvSpPr>
        <dsp:cNvPr id="0" name=""/>
        <dsp:cNvSpPr/>
      </dsp:nvSpPr>
      <dsp:spPr>
        <a:xfrm>
          <a:off x="5291786" y="0"/>
          <a:ext cx="3305307" cy="422026"/>
        </a:xfrm>
        <a:prstGeom prst="chevron">
          <a:avLst/>
        </a:prstGeom>
        <a:solidFill>
          <a:srgbClr val="9CBEBD"/>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Winning</a:t>
          </a:r>
        </a:p>
      </dsp:txBody>
      <dsp:txXfrm>
        <a:off x="5502799" y="0"/>
        <a:ext cx="2883281" cy="422026"/>
      </dsp:txXfrm>
    </dsp:sp>
    <dsp:sp modelId="{101AD20C-9FDE-49E2-9386-DCEAE5CA544E}">
      <dsp:nvSpPr>
        <dsp:cNvPr id="0" name=""/>
        <dsp:cNvSpPr/>
      </dsp:nvSpPr>
      <dsp:spPr>
        <a:xfrm>
          <a:off x="7936032" y="0"/>
          <a:ext cx="3305307" cy="422026"/>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Summary</a:t>
          </a:r>
        </a:p>
      </dsp:txBody>
      <dsp:txXfrm>
        <a:off x="8147045" y="0"/>
        <a:ext cx="2883281" cy="42202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EEE9B-6AF7-47F5-8BAB-37037C708190}">
      <dsp:nvSpPr>
        <dsp:cNvPr id="0" name=""/>
        <dsp:cNvSpPr/>
      </dsp:nvSpPr>
      <dsp:spPr>
        <a:xfrm>
          <a:off x="3294" y="0"/>
          <a:ext cx="3305307" cy="422026"/>
        </a:xfrm>
        <a:prstGeom prst="homePlate">
          <a:avLst/>
        </a:pr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Strategy</a:t>
          </a:r>
        </a:p>
      </dsp:txBody>
      <dsp:txXfrm>
        <a:off x="3294" y="0"/>
        <a:ext cx="3199801" cy="422026"/>
      </dsp:txXfrm>
    </dsp:sp>
    <dsp:sp modelId="{4AA31DC4-7F2C-470C-9C02-341246D1B216}">
      <dsp:nvSpPr>
        <dsp:cNvPr id="0" name=""/>
        <dsp:cNvSpPr/>
      </dsp:nvSpPr>
      <dsp:spPr>
        <a:xfrm>
          <a:off x="2647540" y="0"/>
          <a:ext cx="3305307" cy="422026"/>
        </a:xfrm>
        <a:prstGeom prst="chevron">
          <a:avLst/>
        </a:prstGeom>
        <a:solidFill>
          <a:schemeClr val="bg1"/>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Engagement</a:t>
          </a:r>
        </a:p>
      </dsp:txBody>
      <dsp:txXfrm>
        <a:off x="2858553" y="0"/>
        <a:ext cx="2883281" cy="422026"/>
      </dsp:txXfrm>
    </dsp:sp>
    <dsp:sp modelId="{6494AEE1-FF57-4831-BEEC-2FDFC520ED72}">
      <dsp:nvSpPr>
        <dsp:cNvPr id="0" name=""/>
        <dsp:cNvSpPr/>
      </dsp:nvSpPr>
      <dsp:spPr>
        <a:xfrm>
          <a:off x="5291786" y="0"/>
          <a:ext cx="3305307" cy="422026"/>
        </a:xfrm>
        <a:prstGeom prst="chevron">
          <a:avLst/>
        </a:prstGeom>
        <a:solidFill>
          <a:srgbClr val="9CBEBD"/>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Winning</a:t>
          </a:r>
        </a:p>
      </dsp:txBody>
      <dsp:txXfrm>
        <a:off x="5502799" y="0"/>
        <a:ext cx="2883281" cy="422026"/>
      </dsp:txXfrm>
    </dsp:sp>
    <dsp:sp modelId="{101AD20C-9FDE-49E2-9386-DCEAE5CA544E}">
      <dsp:nvSpPr>
        <dsp:cNvPr id="0" name=""/>
        <dsp:cNvSpPr/>
      </dsp:nvSpPr>
      <dsp:spPr>
        <a:xfrm>
          <a:off x="7936032" y="0"/>
          <a:ext cx="3305307" cy="422026"/>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Summary</a:t>
          </a:r>
        </a:p>
      </dsp:txBody>
      <dsp:txXfrm>
        <a:off x="8147045" y="0"/>
        <a:ext cx="2883281" cy="42202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EEE9B-6AF7-47F5-8BAB-37037C708190}">
      <dsp:nvSpPr>
        <dsp:cNvPr id="0" name=""/>
        <dsp:cNvSpPr/>
      </dsp:nvSpPr>
      <dsp:spPr>
        <a:xfrm>
          <a:off x="3294" y="0"/>
          <a:ext cx="3305307" cy="422026"/>
        </a:xfrm>
        <a:prstGeom prst="homePlate">
          <a:avLst/>
        </a:pr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Strategy</a:t>
          </a:r>
        </a:p>
      </dsp:txBody>
      <dsp:txXfrm>
        <a:off x="3294" y="0"/>
        <a:ext cx="3199801" cy="422026"/>
      </dsp:txXfrm>
    </dsp:sp>
    <dsp:sp modelId="{4AA31DC4-7F2C-470C-9C02-341246D1B216}">
      <dsp:nvSpPr>
        <dsp:cNvPr id="0" name=""/>
        <dsp:cNvSpPr/>
      </dsp:nvSpPr>
      <dsp:spPr>
        <a:xfrm>
          <a:off x="2647540" y="0"/>
          <a:ext cx="3305307" cy="422026"/>
        </a:xfrm>
        <a:prstGeom prst="chevron">
          <a:avLst/>
        </a:prstGeom>
        <a:solidFill>
          <a:schemeClr val="bg1"/>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Engagement</a:t>
          </a:r>
        </a:p>
      </dsp:txBody>
      <dsp:txXfrm>
        <a:off x="2858553" y="0"/>
        <a:ext cx="2883281" cy="422026"/>
      </dsp:txXfrm>
    </dsp:sp>
    <dsp:sp modelId="{6494AEE1-FF57-4831-BEEC-2FDFC520ED72}">
      <dsp:nvSpPr>
        <dsp:cNvPr id="0" name=""/>
        <dsp:cNvSpPr/>
      </dsp:nvSpPr>
      <dsp:spPr>
        <a:xfrm>
          <a:off x="5291786" y="0"/>
          <a:ext cx="3305307" cy="422026"/>
        </a:xfrm>
        <a:prstGeom prst="chevron">
          <a:avLst/>
        </a:prstGeom>
        <a:solidFill>
          <a:srgbClr val="9CBEBD"/>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Winning</a:t>
          </a:r>
        </a:p>
      </dsp:txBody>
      <dsp:txXfrm>
        <a:off x="5502799" y="0"/>
        <a:ext cx="2883281" cy="422026"/>
      </dsp:txXfrm>
    </dsp:sp>
    <dsp:sp modelId="{101AD20C-9FDE-49E2-9386-DCEAE5CA544E}">
      <dsp:nvSpPr>
        <dsp:cNvPr id="0" name=""/>
        <dsp:cNvSpPr/>
      </dsp:nvSpPr>
      <dsp:spPr>
        <a:xfrm>
          <a:off x="7936032" y="0"/>
          <a:ext cx="3305307" cy="422026"/>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Summary</a:t>
          </a:r>
        </a:p>
      </dsp:txBody>
      <dsp:txXfrm>
        <a:off x="8147045" y="0"/>
        <a:ext cx="2883281" cy="42202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EEE9B-6AF7-47F5-8BAB-37037C708190}">
      <dsp:nvSpPr>
        <dsp:cNvPr id="0" name=""/>
        <dsp:cNvSpPr/>
      </dsp:nvSpPr>
      <dsp:spPr>
        <a:xfrm>
          <a:off x="3294" y="0"/>
          <a:ext cx="3305307" cy="422026"/>
        </a:xfrm>
        <a:prstGeom prst="homePlate">
          <a:avLst/>
        </a:pr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Strategy</a:t>
          </a:r>
        </a:p>
      </dsp:txBody>
      <dsp:txXfrm>
        <a:off x="3294" y="0"/>
        <a:ext cx="3199801" cy="422026"/>
      </dsp:txXfrm>
    </dsp:sp>
    <dsp:sp modelId="{4AA31DC4-7F2C-470C-9C02-341246D1B216}">
      <dsp:nvSpPr>
        <dsp:cNvPr id="0" name=""/>
        <dsp:cNvSpPr/>
      </dsp:nvSpPr>
      <dsp:spPr>
        <a:xfrm>
          <a:off x="2647540" y="0"/>
          <a:ext cx="3305307" cy="422026"/>
        </a:xfrm>
        <a:prstGeom prst="chevron">
          <a:avLst/>
        </a:prstGeom>
        <a:solidFill>
          <a:schemeClr val="bg1"/>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Engagement</a:t>
          </a:r>
        </a:p>
      </dsp:txBody>
      <dsp:txXfrm>
        <a:off x="2858553" y="0"/>
        <a:ext cx="2883281" cy="422026"/>
      </dsp:txXfrm>
    </dsp:sp>
    <dsp:sp modelId="{6494AEE1-FF57-4831-BEEC-2FDFC520ED72}">
      <dsp:nvSpPr>
        <dsp:cNvPr id="0" name=""/>
        <dsp:cNvSpPr/>
      </dsp:nvSpPr>
      <dsp:spPr>
        <a:xfrm>
          <a:off x="5291786" y="0"/>
          <a:ext cx="3305307" cy="422026"/>
        </a:xfrm>
        <a:prstGeom prst="chevron">
          <a:avLst/>
        </a:prstGeom>
        <a:solidFill>
          <a:srgbClr val="9CBEBD"/>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Winning</a:t>
          </a:r>
        </a:p>
      </dsp:txBody>
      <dsp:txXfrm>
        <a:off x="5502799" y="0"/>
        <a:ext cx="2883281" cy="422026"/>
      </dsp:txXfrm>
    </dsp:sp>
    <dsp:sp modelId="{101AD20C-9FDE-49E2-9386-DCEAE5CA544E}">
      <dsp:nvSpPr>
        <dsp:cNvPr id="0" name=""/>
        <dsp:cNvSpPr/>
      </dsp:nvSpPr>
      <dsp:spPr>
        <a:xfrm>
          <a:off x="7936032" y="0"/>
          <a:ext cx="3305307" cy="422026"/>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Summary</a:t>
          </a:r>
        </a:p>
      </dsp:txBody>
      <dsp:txXfrm>
        <a:off x="8147045" y="0"/>
        <a:ext cx="2883281" cy="422026"/>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07748D-B9BB-41A8-96CD-D87CD8CA5F38}" type="datetimeFigureOut">
              <a:rPr lang="en-US" smtClean="0"/>
              <a:t>4/23/2018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E9B870-0A98-4AC5-BE77-A39663A4635D}" type="slidenum">
              <a:rPr lang="en-US" smtClean="0"/>
              <a:t>‹#›</a:t>
            </a:fld>
            <a:endParaRPr lang="en-US" dirty="0"/>
          </a:p>
        </p:txBody>
      </p:sp>
    </p:spTree>
    <p:extLst>
      <p:ext uri="{BB962C8B-B14F-4D97-AF65-F5344CB8AC3E}">
        <p14:creationId xmlns:p14="http://schemas.microsoft.com/office/powerpoint/2010/main" val="383333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Hello to all the Power BI Partners, thank you for the opportunity to share with you today. I’m Gregory Petrossian – Business Transformation Consultant at CSG Pro. I’m a relative newbie to CSG Pro and Power BI of about 6-months. My background is in healthcare, where I worked within the intersection of technology and delivering positive health outcomes – and have worked with very large consulting firms and organizations. I originally was born and raised in Portland and left to the east coast for a number of years for grad school and career opportunities. One thing that attracted me back to Portland was CSG Pro because of the quality and warmth of the individuals (and I’m not just saying this because my boss is on the call) – which was so different than my big firm experiences - moving to work with a small Portland firm became more and more attractive over the years. I was happy to finally find a group of individuals that shared my values around ethics/continual learning/and building a positive work environment – so it was natural for me to come back home. But – enough about me - I am joined with our President and long-time advocate of Power BI, Ron Ellis Gaut. We will be presenting on how to WIN BUSINESS with Power BI. Ron do you want to give a few words?</a:t>
            </a:r>
          </a:p>
        </p:txBody>
      </p:sp>
      <p:sp>
        <p:nvSpPr>
          <p:cNvPr id="4" name="Slide Number Placeholder 3"/>
          <p:cNvSpPr>
            <a:spLocks noGrp="1"/>
          </p:cNvSpPr>
          <p:nvPr>
            <p:ph type="sldNum" sz="quarter" idx="10"/>
          </p:nvPr>
        </p:nvSpPr>
        <p:spPr/>
        <p:txBody>
          <a:bodyPr/>
          <a:lstStyle/>
          <a:p>
            <a:fld id="{B0E9B870-0A98-4AC5-BE77-A39663A4635D}" type="slidenum">
              <a:rPr lang="en-US" smtClean="0"/>
              <a:t>1</a:t>
            </a:fld>
            <a:endParaRPr lang="en-US" dirty="0"/>
          </a:p>
        </p:txBody>
      </p:sp>
    </p:spTree>
    <p:extLst>
      <p:ext uri="{BB962C8B-B14F-4D97-AF65-F5344CB8AC3E}">
        <p14:creationId xmlns:p14="http://schemas.microsoft.com/office/powerpoint/2010/main" val="1034787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whole is only as good as the sum of the parts – and addressing multi-faceted needs in the BI world requires many parts. Find clients you would want to partner with as often solutions can be productized. Amp up the creativity factor and be open minded to partnership.</a:t>
            </a:r>
          </a:p>
          <a:p>
            <a:endParaRPr lang="en-US" dirty="0"/>
          </a:p>
          <a:p>
            <a:r>
              <a:rPr lang="en-US" dirty="0"/>
              <a:t>Our organization was constantly running up against clients that said it was too expensive of an endeavor to commit to developing a data warehouse – the two million dollar, two year project doesn’t fly these days – thus partnering with data warehouse automation tool vendor seemed like an obvious response. We now work faster and more efficient and that increases the value we deliver to the client.</a:t>
            </a:r>
          </a:p>
        </p:txBody>
      </p:sp>
      <p:sp>
        <p:nvSpPr>
          <p:cNvPr id="4" name="Slide Number Placeholder 3"/>
          <p:cNvSpPr>
            <a:spLocks noGrp="1"/>
          </p:cNvSpPr>
          <p:nvPr>
            <p:ph type="sldNum" sz="quarter" idx="10"/>
          </p:nvPr>
        </p:nvSpPr>
        <p:spPr/>
        <p:txBody>
          <a:bodyPr/>
          <a:lstStyle/>
          <a:p>
            <a:fld id="{B0E9B870-0A98-4AC5-BE77-A39663A4635D}" type="slidenum">
              <a:rPr lang="en-US" smtClean="0"/>
              <a:t>11</a:t>
            </a:fld>
            <a:endParaRPr lang="en-US" dirty="0"/>
          </a:p>
        </p:txBody>
      </p:sp>
    </p:spTree>
    <p:extLst>
      <p:ext uri="{BB962C8B-B14F-4D97-AF65-F5344CB8AC3E}">
        <p14:creationId xmlns:p14="http://schemas.microsoft.com/office/powerpoint/2010/main" val="4098121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key to our marketing strategy – we give to get and Power BI champions are good for us all.</a:t>
            </a:r>
          </a:p>
        </p:txBody>
      </p:sp>
      <p:sp>
        <p:nvSpPr>
          <p:cNvPr id="4" name="Slide Number Placeholder 3"/>
          <p:cNvSpPr>
            <a:spLocks noGrp="1"/>
          </p:cNvSpPr>
          <p:nvPr>
            <p:ph type="sldNum" sz="quarter" idx="10"/>
          </p:nvPr>
        </p:nvSpPr>
        <p:spPr/>
        <p:txBody>
          <a:bodyPr/>
          <a:lstStyle/>
          <a:p>
            <a:fld id="{B0E9B870-0A98-4AC5-BE77-A39663A4635D}" type="slidenum">
              <a:rPr lang="en-US" smtClean="0"/>
              <a:t>12</a:t>
            </a:fld>
            <a:endParaRPr lang="en-US" dirty="0"/>
          </a:p>
        </p:txBody>
      </p:sp>
    </p:spTree>
    <p:extLst>
      <p:ext uri="{BB962C8B-B14F-4D97-AF65-F5344CB8AC3E}">
        <p14:creationId xmlns:p14="http://schemas.microsoft.com/office/powerpoint/2010/main" val="31417790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cherry on top that keeps the business coming – but also the most difficult. Having consultants that go the extra mile and who truly care about the quality of their work is key to managing extra effort versus allowing scope creep.</a:t>
            </a:r>
          </a:p>
        </p:txBody>
      </p:sp>
      <p:sp>
        <p:nvSpPr>
          <p:cNvPr id="4" name="Slide Number Placeholder 3"/>
          <p:cNvSpPr>
            <a:spLocks noGrp="1"/>
          </p:cNvSpPr>
          <p:nvPr>
            <p:ph type="sldNum" sz="quarter" idx="10"/>
          </p:nvPr>
        </p:nvSpPr>
        <p:spPr/>
        <p:txBody>
          <a:bodyPr/>
          <a:lstStyle/>
          <a:p>
            <a:fld id="{B0E9B870-0A98-4AC5-BE77-A39663A4635D}" type="slidenum">
              <a:rPr lang="en-US" smtClean="0"/>
              <a:t>13</a:t>
            </a:fld>
            <a:endParaRPr lang="en-US" dirty="0"/>
          </a:p>
        </p:txBody>
      </p:sp>
    </p:spTree>
    <p:extLst>
      <p:ext uri="{BB962C8B-B14F-4D97-AF65-F5344CB8AC3E}">
        <p14:creationId xmlns:p14="http://schemas.microsoft.com/office/powerpoint/2010/main" val="370858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E9B870-0A98-4AC5-BE77-A39663A4635D}" type="slidenum">
              <a:rPr lang="en-US" smtClean="0"/>
              <a:t>2</a:t>
            </a:fld>
            <a:endParaRPr lang="en-US" dirty="0"/>
          </a:p>
        </p:txBody>
      </p:sp>
    </p:spTree>
    <p:extLst>
      <p:ext uri="{BB962C8B-B14F-4D97-AF65-F5344CB8AC3E}">
        <p14:creationId xmlns:p14="http://schemas.microsoft.com/office/powerpoint/2010/main" val="2746305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t>Compensate competitively</a:t>
            </a:r>
            <a:r>
              <a:rPr lang="en-US" dirty="0"/>
              <a:t> is secondary / must attract people with service orientation – need a common thread</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Internal perception equally important as the external perception – projecting the individual brands of your consultants – achieved through thought leadership – personality matters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Builds on #1 and #2 – a shared culture of continual learning with the capacity for thought leadership is the only way to overcome this challenge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There is what you do and how you do it – the HOW is most important to developing a successful niche – deliver high-value and be the best (point #2) – Our niche is a 3 legged stool of custom application / data warehousing / Power BI - enhanced with a laser focus on the Portland, OR market</a:t>
            </a:r>
          </a:p>
          <a:p>
            <a:r>
              <a:rPr lang="en-US" dirty="0"/>
              <a:t>5. Data solutions are multi-</a:t>
            </a:r>
            <a:r>
              <a:rPr lang="en-US" dirty="0" err="1"/>
              <a:t>fauceted</a:t>
            </a:r>
            <a:r>
              <a:rPr lang="en-US" dirty="0"/>
              <a:t> / power BI is a piece – Power BI is the point of the spear ; shiny object to engage in conversation around Power BI which then morph to addressing app dev or data warehouse needs</a:t>
            </a:r>
          </a:p>
          <a:p>
            <a:endParaRPr lang="en-US" sz="1200" dirty="0"/>
          </a:p>
        </p:txBody>
      </p:sp>
      <p:sp>
        <p:nvSpPr>
          <p:cNvPr id="4" name="Slide Number Placeholder 3"/>
          <p:cNvSpPr>
            <a:spLocks noGrp="1"/>
          </p:cNvSpPr>
          <p:nvPr>
            <p:ph type="sldNum" sz="quarter" idx="10"/>
          </p:nvPr>
        </p:nvSpPr>
        <p:spPr/>
        <p:txBody>
          <a:bodyPr/>
          <a:lstStyle/>
          <a:p>
            <a:fld id="{B0E9B870-0A98-4AC5-BE77-A39663A4635D}" type="slidenum">
              <a:rPr lang="en-US" smtClean="0"/>
              <a:t>4</a:t>
            </a:fld>
            <a:endParaRPr lang="en-US" dirty="0"/>
          </a:p>
        </p:txBody>
      </p:sp>
    </p:spTree>
    <p:extLst>
      <p:ext uri="{BB962C8B-B14F-4D97-AF65-F5344CB8AC3E}">
        <p14:creationId xmlns:p14="http://schemas.microsoft.com/office/powerpoint/2010/main" val="1832140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mindful in what you sign up for – finding projects right for your organization help build capabilities - acknowledging that there is always new learning required</a:t>
            </a:r>
          </a:p>
          <a:p>
            <a:r>
              <a:rPr lang="en-US" dirty="0"/>
              <a:t>Deliver on your commitments or don’t make them – there is nothing worse to your business than an un-happy client</a:t>
            </a:r>
          </a:p>
          <a:p>
            <a:r>
              <a:rPr lang="en-US" dirty="0"/>
              <a:t>Communicate fully and be courageous in speaking the truth – transparency and honesty is tough but necessary</a:t>
            </a:r>
          </a:p>
          <a:p>
            <a:r>
              <a:rPr lang="en-US" dirty="0"/>
              <a:t>Set the right expectations up front and then manage expectations throughout the engagement – this is key for contract negotiators and project managers out there</a:t>
            </a:r>
          </a:p>
          <a:p>
            <a:r>
              <a:rPr lang="en-US" dirty="0"/>
              <a:t>Get to know your client very well, very quickly – focused work sessions and in-person meetings help kick-off engagements</a:t>
            </a:r>
          </a:p>
          <a:p>
            <a:r>
              <a:rPr lang="en-US" dirty="0"/>
              <a:t>Decide upfront who will maintain delivered solution – does the client have the capability and capacity versus providing a service that the client will be more than happy to continually pay for</a:t>
            </a:r>
          </a:p>
          <a:p>
            <a:r>
              <a:rPr lang="en-US" dirty="0"/>
              <a:t>Be fair in dealing with the client – always strive to do what’s right – but be firm when necessary ; don’t let your client hurt themselves</a:t>
            </a:r>
          </a:p>
          <a:p>
            <a:r>
              <a:rPr lang="en-US" dirty="0"/>
              <a:t>Create/maintain strong relationships based on trust, empathy, and compassion – I come from a school of thought to treat business with humanity in mind – this is a core value</a:t>
            </a:r>
          </a:p>
          <a:p>
            <a:r>
              <a:rPr lang="en-US" dirty="0"/>
              <a:t>Amplify the “fun factor” - laughter is always good medicine for reducing stress – being fun to work with is key to continued engagement with a client – life is too short to not have fun</a:t>
            </a:r>
          </a:p>
        </p:txBody>
      </p:sp>
      <p:sp>
        <p:nvSpPr>
          <p:cNvPr id="4" name="Slide Number Placeholder 3"/>
          <p:cNvSpPr>
            <a:spLocks noGrp="1"/>
          </p:cNvSpPr>
          <p:nvPr>
            <p:ph type="sldNum" sz="quarter" idx="10"/>
          </p:nvPr>
        </p:nvSpPr>
        <p:spPr/>
        <p:txBody>
          <a:bodyPr/>
          <a:lstStyle/>
          <a:p>
            <a:fld id="{B0E9B870-0A98-4AC5-BE77-A39663A4635D}" type="slidenum">
              <a:rPr lang="en-US" smtClean="0"/>
              <a:t>5</a:t>
            </a:fld>
            <a:endParaRPr lang="en-US" dirty="0"/>
          </a:p>
        </p:txBody>
      </p:sp>
    </p:spTree>
    <p:extLst>
      <p:ext uri="{BB962C8B-B14F-4D97-AF65-F5344CB8AC3E}">
        <p14:creationId xmlns:p14="http://schemas.microsoft.com/office/powerpoint/2010/main" val="3023962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E9B870-0A98-4AC5-BE77-A39663A4635D}" type="slidenum">
              <a:rPr lang="en-US" smtClean="0"/>
              <a:t>6</a:t>
            </a:fld>
            <a:endParaRPr lang="en-US" dirty="0"/>
          </a:p>
        </p:txBody>
      </p:sp>
    </p:spTree>
    <p:extLst>
      <p:ext uri="{BB962C8B-B14F-4D97-AF65-F5344CB8AC3E}">
        <p14:creationId xmlns:p14="http://schemas.microsoft.com/office/powerpoint/2010/main" val="3682971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consider ourselves as a boutique organization – and our niche is a 3 legged stool of custom application development / data warehousing / Power BI along with our focus on traditional BI was hard for me to convey and market at first – but I leveraged my industry knowledge in healthcare to dig up opportunities – these opportunities have led us down a path to a very specific niche to working with behavioral health organizations as just one example.</a:t>
            </a:r>
          </a:p>
          <a:p>
            <a:endParaRPr lang="en-US" dirty="0"/>
          </a:p>
          <a:p>
            <a:r>
              <a:rPr lang="en-US" dirty="0"/>
              <a:t>Unique opportunity due to our heritage in app dev and data warehousing – BI is a natural fit to complement these two. Microsoft has created such a robust tool with Power BI that it acts as a bridge for these engagements to build on each other. The embedding capability of Power BI allows our app dev team to take advantage of Power BI within custom applications. What we see is that these practice areas used to be </a:t>
            </a:r>
            <a:r>
              <a:rPr lang="en-US" dirty="0" err="1"/>
              <a:t>silo’d</a:t>
            </a:r>
            <a:r>
              <a:rPr lang="en-US" dirty="0"/>
              <a:t> – but now our organization is working hand in hand on opportunities. This has led to some exciting and challenging data solutions.</a:t>
            </a:r>
          </a:p>
        </p:txBody>
      </p:sp>
      <p:sp>
        <p:nvSpPr>
          <p:cNvPr id="4" name="Slide Number Placeholder 3"/>
          <p:cNvSpPr>
            <a:spLocks noGrp="1"/>
          </p:cNvSpPr>
          <p:nvPr>
            <p:ph type="sldNum" sz="quarter" idx="10"/>
          </p:nvPr>
        </p:nvSpPr>
        <p:spPr/>
        <p:txBody>
          <a:bodyPr/>
          <a:lstStyle/>
          <a:p>
            <a:fld id="{B0E9B870-0A98-4AC5-BE77-A39663A4635D}" type="slidenum">
              <a:rPr lang="en-US" smtClean="0"/>
              <a:t>7</a:t>
            </a:fld>
            <a:endParaRPr lang="en-US" dirty="0"/>
          </a:p>
        </p:txBody>
      </p:sp>
    </p:spTree>
    <p:extLst>
      <p:ext uri="{BB962C8B-B14F-4D97-AF65-F5344CB8AC3E}">
        <p14:creationId xmlns:p14="http://schemas.microsoft.com/office/powerpoint/2010/main" val="2873159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business model is built around long-term relationships that are mutually beneficial. These type of partnerships lend themselves to a positive perception of the consultancy which helps drives a referral network. Coming in fresh to Business Development I was surprised by how easy winning business was at first because clients were referred in – inbound rather than outbound strategy</a:t>
            </a:r>
          </a:p>
        </p:txBody>
      </p:sp>
      <p:sp>
        <p:nvSpPr>
          <p:cNvPr id="4" name="Slide Number Placeholder 3"/>
          <p:cNvSpPr>
            <a:spLocks noGrp="1"/>
          </p:cNvSpPr>
          <p:nvPr>
            <p:ph type="sldNum" sz="quarter" idx="10"/>
          </p:nvPr>
        </p:nvSpPr>
        <p:spPr/>
        <p:txBody>
          <a:bodyPr/>
          <a:lstStyle/>
          <a:p>
            <a:fld id="{B0E9B870-0A98-4AC5-BE77-A39663A4635D}" type="slidenum">
              <a:rPr lang="en-US" smtClean="0"/>
              <a:t>8</a:t>
            </a:fld>
            <a:endParaRPr lang="en-US" dirty="0"/>
          </a:p>
        </p:txBody>
      </p:sp>
    </p:spTree>
    <p:extLst>
      <p:ext uri="{BB962C8B-B14F-4D97-AF65-F5344CB8AC3E}">
        <p14:creationId xmlns:p14="http://schemas.microsoft.com/office/powerpoint/2010/main" val="4165742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touches on the shared cultural values of the work place to be truly passionate about what you do – going out to events and having staff seen in the community is integral to perception. Volunteering time to non profit organizations such as STEM programs show you care.</a:t>
            </a:r>
          </a:p>
        </p:txBody>
      </p:sp>
      <p:sp>
        <p:nvSpPr>
          <p:cNvPr id="4" name="Slide Number Placeholder 3"/>
          <p:cNvSpPr>
            <a:spLocks noGrp="1"/>
          </p:cNvSpPr>
          <p:nvPr>
            <p:ph type="sldNum" sz="quarter" idx="10"/>
          </p:nvPr>
        </p:nvSpPr>
        <p:spPr/>
        <p:txBody>
          <a:bodyPr/>
          <a:lstStyle/>
          <a:p>
            <a:fld id="{B0E9B870-0A98-4AC5-BE77-A39663A4635D}" type="slidenum">
              <a:rPr lang="en-US" smtClean="0"/>
              <a:t>9</a:t>
            </a:fld>
            <a:endParaRPr lang="en-US" dirty="0"/>
          </a:p>
        </p:txBody>
      </p:sp>
    </p:spTree>
    <p:extLst>
      <p:ext uri="{BB962C8B-B14F-4D97-AF65-F5344CB8AC3E}">
        <p14:creationId xmlns:p14="http://schemas.microsoft.com/office/powerpoint/2010/main" val="2427235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Thought leadership is absolutely KEY to building and maintain perception – although we provide paid incentive to blog or post videos at CSG Pro, doing so only feeds our passion of teaching to learn. I am lucky to be surrounded by a group of individuals that love to teach.</a:t>
            </a:r>
          </a:p>
        </p:txBody>
      </p:sp>
      <p:sp>
        <p:nvSpPr>
          <p:cNvPr id="4" name="Slide Number Placeholder 3"/>
          <p:cNvSpPr>
            <a:spLocks noGrp="1"/>
          </p:cNvSpPr>
          <p:nvPr>
            <p:ph type="sldNum" sz="quarter" idx="10"/>
          </p:nvPr>
        </p:nvSpPr>
        <p:spPr/>
        <p:txBody>
          <a:bodyPr/>
          <a:lstStyle/>
          <a:p>
            <a:fld id="{B0E9B870-0A98-4AC5-BE77-A39663A4635D}" type="slidenum">
              <a:rPr lang="en-US" smtClean="0"/>
              <a:t>10</a:t>
            </a:fld>
            <a:endParaRPr lang="en-US" dirty="0"/>
          </a:p>
        </p:txBody>
      </p:sp>
    </p:spTree>
    <p:extLst>
      <p:ext uri="{BB962C8B-B14F-4D97-AF65-F5344CB8AC3E}">
        <p14:creationId xmlns:p14="http://schemas.microsoft.com/office/powerpoint/2010/main" val="769657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8A19F-1D11-42F9-A162-3AF45C93B855}"/>
              </a:ext>
            </a:extLst>
          </p:cNvPr>
          <p:cNvSpPr>
            <a:spLocks noGrp="1"/>
          </p:cNvSpPr>
          <p:nvPr>
            <p:ph type="ctrTitle"/>
          </p:nvPr>
        </p:nvSpPr>
        <p:spPr>
          <a:xfrm>
            <a:off x="1524000" y="1122363"/>
            <a:ext cx="9144000" cy="2387600"/>
          </a:xfrm>
        </p:spPr>
        <p:txBody>
          <a:bodyPr anchor="b"/>
          <a:lstStyle>
            <a:lvl1pPr algn="ctr">
              <a:defRPr sz="6000"/>
            </a:lvl1pPr>
          </a:lstStyle>
          <a:p>
            <a:r>
              <a:rPr kumimoji="0" lang="en-US" sz="5000" b="0" i="0" u="none" strike="noStrike" kern="1200" cap="all" spc="100" normalizeH="0" baseline="0" noProof="0">
                <a:ln>
                  <a:noFill/>
                </a:ln>
                <a:solidFill>
                  <a:srgbClr val="2E2B21">
                    <a:lumMod val="90000"/>
                    <a:lumOff val="10000"/>
                  </a:srgbClr>
                </a:solidFill>
                <a:effectLst/>
                <a:uLnTx/>
                <a:uFillTx/>
                <a:latin typeface="Tw Cen MT Condensed" panose="020B0606020104020203"/>
                <a:ea typeface="+mj-ea"/>
                <a:cs typeface="+mj-cs"/>
              </a:rPr>
              <a:t>Click to edit Master title style</a:t>
            </a:r>
            <a:endParaRPr lang="en-US"/>
          </a:p>
        </p:txBody>
      </p:sp>
      <p:sp>
        <p:nvSpPr>
          <p:cNvPr id="3" name="Subtitle 2">
            <a:extLst>
              <a:ext uri="{FF2B5EF4-FFF2-40B4-BE49-F238E27FC236}">
                <a16:creationId xmlns:a16="http://schemas.microsoft.com/office/drawing/2014/main" id="{FAA8D593-B173-45E6-9568-1D3CCEF9CF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3DD4B2-1228-42A9-B3FB-95EE11EAEF50}"/>
              </a:ext>
            </a:extLst>
          </p:cNvPr>
          <p:cNvSpPr>
            <a:spLocks noGrp="1"/>
          </p:cNvSpPr>
          <p:nvPr>
            <p:ph type="dt" sz="half" idx="10"/>
          </p:nvPr>
        </p:nvSpPr>
        <p:spPr/>
        <p:txBody>
          <a:bodyPr/>
          <a:lstStyle/>
          <a:p>
            <a:fld id="{F143909C-88A3-4BA6-85F3-2605E6D012A3}" type="datetime1">
              <a:rPr lang="en-US" smtClean="0"/>
              <a:t>4/23/2018</a:t>
            </a:fld>
            <a:endParaRPr lang="en-US" dirty="0"/>
          </a:p>
        </p:txBody>
      </p:sp>
      <p:sp>
        <p:nvSpPr>
          <p:cNvPr id="5" name="Footer Placeholder 4">
            <a:extLst>
              <a:ext uri="{FF2B5EF4-FFF2-40B4-BE49-F238E27FC236}">
                <a16:creationId xmlns:a16="http://schemas.microsoft.com/office/drawing/2014/main" id="{15B70994-0EEA-417E-A137-B5FFAFD167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529F8E0-E061-453D-8065-A8C4F2B28117}"/>
              </a:ext>
            </a:extLst>
          </p:cNvPr>
          <p:cNvSpPr>
            <a:spLocks noGrp="1"/>
          </p:cNvSpPr>
          <p:nvPr>
            <p:ph type="sldNum" sz="quarter" idx="12"/>
          </p:nvPr>
        </p:nvSpPr>
        <p:spPr/>
        <p:txBody>
          <a:bodyPr/>
          <a:lstStyle/>
          <a:p>
            <a:fld id="{9F53B199-6D7C-402C-A5BA-EEA8D00CD985}" type="slidenum">
              <a:rPr lang="en-US" smtClean="0"/>
              <a:t>‹#›</a:t>
            </a:fld>
            <a:endParaRPr lang="en-US" dirty="0"/>
          </a:p>
        </p:txBody>
      </p:sp>
    </p:spTree>
    <p:extLst>
      <p:ext uri="{BB962C8B-B14F-4D97-AF65-F5344CB8AC3E}">
        <p14:creationId xmlns:p14="http://schemas.microsoft.com/office/powerpoint/2010/main" val="937913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A5A67-0662-4D90-BB2D-DA8A843396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4D83A3-A373-42A3-B973-71DAC8D0A48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E63D2C-7F48-49B8-BD5E-6AE0AE9FDF42}"/>
              </a:ext>
            </a:extLst>
          </p:cNvPr>
          <p:cNvSpPr>
            <a:spLocks noGrp="1"/>
          </p:cNvSpPr>
          <p:nvPr>
            <p:ph type="dt" sz="half" idx="10"/>
          </p:nvPr>
        </p:nvSpPr>
        <p:spPr/>
        <p:txBody>
          <a:bodyPr/>
          <a:lstStyle/>
          <a:p>
            <a:fld id="{49C97691-E4AA-43BE-BC32-D541D839FA47}" type="datetime1">
              <a:rPr lang="en-US" smtClean="0"/>
              <a:t>4/23/2018</a:t>
            </a:fld>
            <a:endParaRPr lang="en-US" dirty="0"/>
          </a:p>
        </p:txBody>
      </p:sp>
      <p:sp>
        <p:nvSpPr>
          <p:cNvPr id="5" name="Footer Placeholder 4">
            <a:extLst>
              <a:ext uri="{FF2B5EF4-FFF2-40B4-BE49-F238E27FC236}">
                <a16:creationId xmlns:a16="http://schemas.microsoft.com/office/drawing/2014/main" id="{4EA47107-7754-43B4-91D3-8B457ED4437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FC64572-99E6-42A1-A8BF-634F1AA0AC70}"/>
              </a:ext>
            </a:extLst>
          </p:cNvPr>
          <p:cNvSpPr>
            <a:spLocks noGrp="1"/>
          </p:cNvSpPr>
          <p:nvPr>
            <p:ph type="sldNum" sz="quarter" idx="12"/>
          </p:nvPr>
        </p:nvSpPr>
        <p:spPr/>
        <p:txBody>
          <a:bodyPr/>
          <a:lstStyle/>
          <a:p>
            <a:fld id="{9F53B199-6D7C-402C-A5BA-EEA8D00CD985}" type="slidenum">
              <a:rPr lang="en-US" smtClean="0"/>
              <a:t>‹#›</a:t>
            </a:fld>
            <a:endParaRPr lang="en-US" dirty="0"/>
          </a:p>
        </p:txBody>
      </p:sp>
    </p:spTree>
    <p:extLst>
      <p:ext uri="{BB962C8B-B14F-4D97-AF65-F5344CB8AC3E}">
        <p14:creationId xmlns:p14="http://schemas.microsoft.com/office/powerpoint/2010/main" val="3417451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027B4E-C28A-4F52-A05B-90E2929C28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1638A1-3CB4-41FA-A733-1B3BA62CC7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11E277-2F8E-4B85-9D58-B441227CE611}"/>
              </a:ext>
            </a:extLst>
          </p:cNvPr>
          <p:cNvSpPr>
            <a:spLocks noGrp="1"/>
          </p:cNvSpPr>
          <p:nvPr>
            <p:ph type="dt" sz="half" idx="10"/>
          </p:nvPr>
        </p:nvSpPr>
        <p:spPr/>
        <p:txBody>
          <a:bodyPr/>
          <a:lstStyle/>
          <a:p>
            <a:fld id="{38A95A98-CCE9-42AE-AF96-7B1F18441388}" type="datetime1">
              <a:rPr lang="en-US" smtClean="0"/>
              <a:t>4/23/2018</a:t>
            </a:fld>
            <a:endParaRPr lang="en-US" dirty="0"/>
          </a:p>
        </p:txBody>
      </p:sp>
      <p:sp>
        <p:nvSpPr>
          <p:cNvPr id="5" name="Footer Placeholder 4">
            <a:extLst>
              <a:ext uri="{FF2B5EF4-FFF2-40B4-BE49-F238E27FC236}">
                <a16:creationId xmlns:a16="http://schemas.microsoft.com/office/drawing/2014/main" id="{DA4349CA-6055-45B6-80B1-566BCAB407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9C682D-3C18-4444-80DC-20FAE7786935}"/>
              </a:ext>
            </a:extLst>
          </p:cNvPr>
          <p:cNvSpPr>
            <a:spLocks noGrp="1"/>
          </p:cNvSpPr>
          <p:nvPr>
            <p:ph type="sldNum" sz="quarter" idx="12"/>
          </p:nvPr>
        </p:nvSpPr>
        <p:spPr/>
        <p:txBody>
          <a:bodyPr/>
          <a:lstStyle/>
          <a:p>
            <a:fld id="{9F53B199-6D7C-402C-A5BA-EEA8D00CD985}" type="slidenum">
              <a:rPr lang="en-US" smtClean="0"/>
              <a:t>‹#›</a:t>
            </a:fld>
            <a:endParaRPr lang="en-US" dirty="0"/>
          </a:p>
        </p:txBody>
      </p:sp>
    </p:spTree>
    <p:extLst>
      <p:ext uri="{BB962C8B-B14F-4D97-AF65-F5344CB8AC3E}">
        <p14:creationId xmlns:p14="http://schemas.microsoft.com/office/powerpoint/2010/main" val="11659434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p>
        </p:txBody>
      </p:sp>
      <p:sp>
        <p:nvSpPr>
          <p:cNvPr id="4" name="Date Placeholder 3"/>
          <p:cNvSpPr>
            <a:spLocks noGrp="1"/>
          </p:cNvSpPr>
          <p:nvPr>
            <p:ph type="dt" sz="half" idx="10"/>
          </p:nvPr>
        </p:nvSpPr>
        <p:spPr/>
        <p:txBody>
          <a:bodyPr/>
          <a:lstStyle>
            <a:lvl1pPr algn="l">
              <a:defRPr/>
            </a:lvl1pPr>
          </a:lstStyle>
          <a:p>
            <a:fld id="{F0245CFC-3886-450E-9F76-E4272073A99D}" type="datetime1">
              <a:rPr lang="en-US" smtClean="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7ACA0A-3912-47BD-80C8-F96D0FC21D91}"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12747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2B90D1-1F98-4BC3-8248-A45465B43C18}" type="datetime1">
              <a:rPr lang="en-US" smtClean="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7ACA0A-3912-47BD-80C8-F96D0FC21D91}" type="slidenum">
              <a:rPr lang="en-US" smtClean="0"/>
              <a:t>‹#›</a:t>
            </a:fld>
            <a:endParaRPr lang="en-US" dirty="0"/>
          </a:p>
        </p:txBody>
      </p:sp>
    </p:spTree>
    <p:extLst>
      <p:ext uri="{BB962C8B-B14F-4D97-AF65-F5344CB8AC3E}">
        <p14:creationId xmlns:p14="http://schemas.microsoft.com/office/powerpoint/2010/main" val="2147090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68524B-F28B-49FA-B0BB-982B65F980E0}" type="datetime1">
              <a:rPr lang="en-US" smtClean="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7ACA0A-3912-47BD-80C8-F96D0FC21D91}"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30469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07F9E6-FF44-4311-AFFD-20647783D6A1}" type="datetime1">
              <a:rPr lang="en-US" smtClean="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7ACA0A-3912-47BD-80C8-F96D0FC21D91}" type="slidenum">
              <a:rPr lang="en-US" smtClean="0"/>
              <a:t>‹#›</a:t>
            </a:fld>
            <a:endParaRPr lang="en-US" dirty="0"/>
          </a:p>
        </p:txBody>
      </p:sp>
    </p:spTree>
    <p:extLst>
      <p:ext uri="{BB962C8B-B14F-4D97-AF65-F5344CB8AC3E}">
        <p14:creationId xmlns:p14="http://schemas.microsoft.com/office/powerpoint/2010/main" val="18340700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4D1E531-05FE-4477-90F5-3350822F6CCB}" type="datetime1">
              <a:rPr lang="en-US" smtClean="0"/>
              <a:t>4/23/2018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57ACA0A-3912-47BD-80C8-F96D0FC21D91}" type="slidenum">
              <a:rPr lang="en-US" smtClean="0"/>
              <a:t>‹#›</a:t>
            </a:fld>
            <a:endParaRPr lang="en-US" dirty="0"/>
          </a:p>
        </p:txBody>
      </p:sp>
    </p:spTree>
    <p:extLst>
      <p:ext uri="{BB962C8B-B14F-4D97-AF65-F5344CB8AC3E}">
        <p14:creationId xmlns:p14="http://schemas.microsoft.com/office/powerpoint/2010/main" val="3009350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3C4893-067E-4950-94CF-AC199623EAFF}" type="datetime1">
              <a:rPr lang="en-US" smtClean="0"/>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57ACA0A-3912-47BD-80C8-F96D0FC21D91}" type="slidenum">
              <a:rPr lang="en-US" smtClean="0"/>
              <a:t>‹#›</a:t>
            </a:fld>
            <a:endParaRPr lang="en-US" dirty="0"/>
          </a:p>
        </p:txBody>
      </p:sp>
    </p:spTree>
    <p:extLst>
      <p:ext uri="{BB962C8B-B14F-4D97-AF65-F5344CB8AC3E}">
        <p14:creationId xmlns:p14="http://schemas.microsoft.com/office/powerpoint/2010/main" val="37868306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824AD5-A0CC-4020-985F-87A079B160CC}" type="datetime1">
              <a:rPr lang="en-US" smtClean="0"/>
              <a:t>4/23/2018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57ACA0A-3912-47BD-80C8-F96D0FC21D91}" type="slidenum">
              <a:rPr lang="en-US" smtClean="0"/>
              <a:t>‹#›</a:t>
            </a:fld>
            <a:endParaRPr lang="en-US" dirty="0"/>
          </a:p>
        </p:txBody>
      </p:sp>
    </p:spTree>
    <p:extLst>
      <p:ext uri="{BB962C8B-B14F-4D97-AF65-F5344CB8AC3E}">
        <p14:creationId xmlns:p14="http://schemas.microsoft.com/office/powerpoint/2010/main" val="13145915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C15C24-CB47-43AD-9920-1266FF74A8C5}" type="datetime1">
              <a:rPr lang="en-US" smtClean="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7ACA0A-3912-47BD-80C8-F96D0FC21D91}" type="slidenum">
              <a:rPr lang="en-US" smtClean="0"/>
              <a:t>‹#›</a:t>
            </a:fld>
            <a:endParaRPr lang="en-US" dirty="0"/>
          </a:p>
        </p:txBody>
      </p:sp>
    </p:spTree>
    <p:extLst>
      <p:ext uri="{BB962C8B-B14F-4D97-AF65-F5344CB8AC3E}">
        <p14:creationId xmlns:p14="http://schemas.microsoft.com/office/powerpoint/2010/main" val="2356679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09929-637A-4669-AE3E-5106552C64CA}"/>
              </a:ext>
            </a:extLst>
          </p:cNvPr>
          <p:cNvSpPr>
            <a:spLocks noGrp="1"/>
          </p:cNvSpPr>
          <p:nvPr>
            <p:ph type="title" hasCustomPrompt="1"/>
          </p:nvPr>
        </p:nvSpPr>
        <p:spPr>
          <a:xfrm>
            <a:off x="838200" y="134537"/>
            <a:ext cx="10515600" cy="891180"/>
          </a:xfrm>
        </p:spPr>
        <p:txBody>
          <a:bodyPr>
            <a:normAutofit/>
          </a:bodyPr>
          <a:lstStyle>
            <a:lvl1pPr>
              <a:defRPr sz="4400" baseline="0"/>
            </a:lvl1pPr>
          </a:lstStyle>
          <a:p>
            <a:r>
              <a:rPr lang="en-US" sz="5400"/>
              <a:t>Click to Edit Master Title Style</a:t>
            </a:r>
            <a:endParaRPr lang="en-US"/>
          </a:p>
        </p:txBody>
      </p:sp>
      <p:sp>
        <p:nvSpPr>
          <p:cNvPr id="3" name="Content Placeholder 2">
            <a:extLst>
              <a:ext uri="{FF2B5EF4-FFF2-40B4-BE49-F238E27FC236}">
                <a16:creationId xmlns:a16="http://schemas.microsoft.com/office/drawing/2014/main" id="{BB7421D1-ABAB-4DF9-B366-CF36C44DE9B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838808-813B-47AD-A696-28E544BD569D}"/>
              </a:ext>
            </a:extLst>
          </p:cNvPr>
          <p:cNvSpPr>
            <a:spLocks noGrp="1"/>
          </p:cNvSpPr>
          <p:nvPr>
            <p:ph type="dt" sz="half" idx="10"/>
          </p:nvPr>
        </p:nvSpPr>
        <p:spPr/>
        <p:txBody>
          <a:bodyPr/>
          <a:lstStyle/>
          <a:p>
            <a:fld id="{8CF129F8-4016-4D60-926B-8B9F151A3BA8}" type="datetime1">
              <a:rPr lang="en-US" smtClean="0"/>
              <a:t>4/23/2018</a:t>
            </a:fld>
            <a:endParaRPr lang="en-US" dirty="0"/>
          </a:p>
        </p:txBody>
      </p:sp>
      <p:sp>
        <p:nvSpPr>
          <p:cNvPr id="5" name="Footer Placeholder 4">
            <a:extLst>
              <a:ext uri="{FF2B5EF4-FFF2-40B4-BE49-F238E27FC236}">
                <a16:creationId xmlns:a16="http://schemas.microsoft.com/office/drawing/2014/main" id="{78270512-4D6B-4445-8148-3396F9645C6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E69DB9-B305-4B66-A69A-E6F91AC1EA6D}"/>
              </a:ext>
            </a:extLst>
          </p:cNvPr>
          <p:cNvSpPr>
            <a:spLocks noGrp="1"/>
          </p:cNvSpPr>
          <p:nvPr>
            <p:ph type="sldNum" sz="quarter" idx="12"/>
          </p:nvPr>
        </p:nvSpPr>
        <p:spPr/>
        <p:txBody>
          <a:bodyPr/>
          <a:lstStyle/>
          <a:p>
            <a:fld id="{9F53B199-6D7C-402C-A5BA-EEA8D00CD985}" type="slidenum">
              <a:rPr lang="en-US" smtClean="0"/>
              <a:t>‹#›</a:t>
            </a:fld>
            <a:endParaRPr lang="en-US" dirty="0"/>
          </a:p>
        </p:txBody>
      </p:sp>
    </p:spTree>
    <p:extLst>
      <p:ext uri="{BB962C8B-B14F-4D97-AF65-F5344CB8AC3E}">
        <p14:creationId xmlns:p14="http://schemas.microsoft.com/office/powerpoint/2010/main" val="4018289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317810-2A59-418F-B4E0-12BA9B69E878}" type="datetime1">
              <a:rPr lang="en-US" smtClean="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7ACA0A-3912-47BD-80C8-F96D0FC21D91}" type="slidenum">
              <a:rPr lang="en-US" smtClean="0"/>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3763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6D94C9-5219-4A3A-BD53-52B5F196E051}" type="datetime1">
              <a:rPr lang="en-US" smtClean="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7ACA0A-3912-47BD-80C8-F96D0FC21D91}" type="slidenum">
              <a:rPr lang="en-US" smtClean="0"/>
              <a:t>‹#›</a:t>
            </a:fld>
            <a:endParaRPr lang="en-US" dirty="0"/>
          </a:p>
        </p:txBody>
      </p:sp>
    </p:spTree>
    <p:extLst>
      <p:ext uri="{BB962C8B-B14F-4D97-AF65-F5344CB8AC3E}">
        <p14:creationId xmlns:p14="http://schemas.microsoft.com/office/powerpoint/2010/main" val="14897675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28B34D-A675-4A45-86B4-CDE66CD04C44}" type="datetime1">
              <a:rPr lang="en-US" smtClean="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7ACA0A-3912-47BD-80C8-F96D0FC21D91}"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54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BF1B8-8B44-4781-95F3-611552F0688D}"/>
              </a:ext>
            </a:extLst>
          </p:cNvPr>
          <p:cNvSpPr>
            <a:spLocks noGrp="1"/>
          </p:cNvSpPr>
          <p:nvPr>
            <p:ph type="title"/>
          </p:nvPr>
        </p:nvSpPr>
        <p:spPr>
          <a:xfrm>
            <a:off x="831850" y="1709738"/>
            <a:ext cx="10515600" cy="2852737"/>
          </a:xfrm>
        </p:spPr>
        <p:txBody>
          <a:bodyPr anchor="b"/>
          <a:lstStyle>
            <a:lvl1pPr>
              <a:defRPr sz="6000"/>
            </a:lvl1pPr>
          </a:lstStyle>
          <a:p>
            <a:r>
              <a:rPr kumimoji="0" lang="en-US" sz="5000" b="0" i="0" u="none" strike="noStrike" kern="1200" cap="all" spc="100" normalizeH="0" baseline="0" noProof="0">
                <a:ln>
                  <a:noFill/>
                </a:ln>
                <a:solidFill>
                  <a:srgbClr val="2E2B21">
                    <a:lumMod val="90000"/>
                    <a:lumOff val="10000"/>
                  </a:srgbClr>
                </a:solidFill>
                <a:effectLst/>
                <a:uLnTx/>
                <a:uFillTx/>
                <a:latin typeface="Tw Cen MT Condensed" panose="020B0606020104020203"/>
                <a:ea typeface="+mj-ea"/>
                <a:cs typeface="+mj-cs"/>
              </a:rPr>
              <a:t>Click to edit Master title style</a:t>
            </a:r>
            <a:endParaRPr lang="en-US"/>
          </a:p>
        </p:txBody>
      </p:sp>
      <p:sp>
        <p:nvSpPr>
          <p:cNvPr id="3" name="Text Placeholder 2">
            <a:extLst>
              <a:ext uri="{FF2B5EF4-FFF2-40B4-BE49-F238E27FC236}">
                <a16:creationId xmlns:a16="http://schemas.microsoft.com/office/drawing/2014/main" id="{71F0F45C-EB99-4771-93FE-5C2E33B1CB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F1F3F84-CFCA-41CA-87E2-7330E4C97248}"/>
              </a:ext>
            </a:extLst>
          </p:cNvPr>
          <p:cNvSpPr>
            <a:spLocks noGrp="1"/>
          </p:cNvSpPr>
          <p:nvPr>
            <p:ph type="dt" sz="half" idx="10"/>
          </p:nvPr>
        </p:nvSpPr>
        <p:spPr/>
        <p:txBody>
          <a:bodyPr/>
          <a:lstStyle/>
          <a:p>
            <a:fld id="{6F694E83-ABE9-480F-A6AF-E2D112E9B170}" type="datetime1">
              <a:rPr lang="en-US" smtClean="0"/>
              <a:t>4/23/2018</a:t>
            </a:fld>
            <a:endParaRPr lang="en-US" dirty="0"/>
          </a:p>
        </p:txBody>
      </p:sp>
      <p:sp>
        <p:nvSpPr>
          <p:cNvPr id="5" name="Footer Placeholder 4">
            <a:extLst>
              <a:ext uri="{FF2B5EF4-FFF2-40B4-BE49-F238E27FC236}">
                <a16:creationId xmlns:a16="http://schemas.microsoft.com/office/drawing/2014/main" id="{1A646A21-EA91-4B2A-B6BC-ED6E8C8907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4129939-29B6-408A-BF55-B1B56EF3E973}"/>
              </a:ext>
            </a:extLst>
          </p:cNvPr>
          <p:cNvSpPr>
            <a:spLocks noGrp="1"/>
          </p:cNvSpPr>
          <p:nvPr>
            <p:ph type="sldNum" sz="quarter" idx="12"/>
          </p:nvPr>
        </p:nvSpPr>
        <p:spPr/>
        <p:txBody>
          <a:bodyPr/>
          <a:lstStyle/>
          <a:p>
            <a:fld id="{9F53B199-6D7C-402C-A5BA-EEA8D00CD985}" type="slidenum">
              <a:rPr lang="en-US" smtClean="0"/>
              <a:t>‹#›</a:t>
            </a:fld>
            <a:endParaRPr lang="en-US" dirty="0"/>
          </a:p>
        </p:txBody>
      </p:sp>
    </p:spTree>
    <p:extLst>
      <p:ext uri="{BB962C8B-B14F-4D97-AF65-F5344CB8AC3E}">
        <p14:creationId xmlns:p14="http://schemas.microsoft.com/office/powerpoint/2010/main" val="3223763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D41AB-198B-44B1-8D98-2E70FDFA5C0C}"/>
              </a:ext>
            </a:extLst>
          </p:cNvPr>
          <p:cNvSpPr>
            <a:spLocks noGrp="1"/>
          </p:cNvSpPr>
          <p:nvPr>
            <p:ph type="title"/>
          </p:nvPr>
        </p:nvSpPr>
        <p:spPr/>
        <p:txBody>
          <a:bodyPr/>
          <a:lstStyle>
            <a:lvl1pPr>
              <a:defRPr/>
            </a:lvl1pPr>
          </a:lstStyle>
          <a:p>
            <a:r>
              <a:rPr kumimoji="0" lang="en-US" sz="5000" b="0" i="0" u="none" strike="noStrike" kern="1200" cap="all" spc="100" normalizeH="0" baseline="0" noProof="0">
                <a:ln>
                  <a:noFill/>
                </a:ln>
                <a:solidFill>
                  <a:srgbClr val="2E2B21">
                    <a:lumMod val="90000"/>
                    <a:lumOff val="10000"/>
                  </a:srgbClr>
                </a:solidFill>
                <a:effectLst/>
                <a:uLnTx/>
                <a:uFillTx/>
                <a:latin typeface="Tw Cen MT Condensed" panose="020B0606020104020203"/>
                <a:ea typeface="+mj-ea"/>
                <a:cs typeface="+mj-cs"/>
              </a:rPr>
              <a:t>Click to edit Master title style</a:t>
            </a:r>
            <a:endParaRPr lang="en-US"/>
          </a:p>
        </p:txBody>
      </p:sp>
      <p:sp>
        <p:nvSpPr>
          <p:cNvPr id="3" name="Content Placeholder 2">
            <a:extLst>
              <a:ext uri="{FF2B5EF4-FFF2-40B4-BE49-F238E27FC236}">
                <a16:creationId xmlns:a16="http://schemas.microsoft.com/office/drawing/2014/main" id="{6DDE9073-61D2-4C11-840E-14B96A65DDA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B376CB-56B1-4297-A99A-3A2BC472887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8E239B-1C6F-49A3-984D-032E33AECD92}"/>
              </a:ext>
            </a:extLst>
          </p:cNvPr>
          <p:cNvSpPr>
            <a:spLocks noGrp="1"/>
          </p:cNvSpPr>
          <p:nvPr>
            <p:ph type="dt" sz="half" idx="10"/>
          </p:nvPr>
        </p:nvSpPr>
        <p:spPr/>
        <p:txBody>
          <a:bodyPr/>
          <a:lstStyle/>
          <a:p>
            <a:fld id="{B7636665-F740-480F-97BB-F45790E59BB1}" type="datetime1">
              <a:rPr lang="en-US" smtClean="0"/>
              <a:t>4/23/2018</a:t>
            </a:fld>
            <a:endParaRPr lang="en-US" dirty="0"/>
          </a:p>
        </p:txBody>
      </p:sp>
      <p:sp>
        <p:nvSpPr>
          <p:cNvPr id="6" name="Footer Placeholder 5">
            <a:extLst>
              <a:ext uri="{FF2B5EF4-FFF2-40B4-BE49-F238E27FC236}">
                <a16:creationId xmlns:a16="http://schemas.microsoft.com/office/drawing/2014/main" id="{703F6D9E-BC8E-4BF2-9E23-10872DFC047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657FDF9-5579-4128-80E8-C85E1004C90C}"/>
              </a:ext>
            </a:extLst>
          </p:cNvPr>
          <p:cNvSpPr>
            <a:spLocks noGrp="1"/>
          </p:cNvSpPr>
          <p:nvPr>
            <p:ph type="sldNum" sz="quarter" idx="12"/>
          </p:nvPr>
        </p:nvSpPr>
        <p:spPr/>
        <p:txBody>
          <a:bodyPr/>
          <a:lstStyle/>
          <a:p>
            <a:fld id="{9F53B199-6D7C-402C-A5BA-EEA8D00CD985}" type="slidenum">
              <a:rPr lang="en-US" smtClean="0"/>
              <a:t>‹#›</a:t>
            </a:fld>
            <a:endParaRPr lang="en-US" dirty="0"/>
          </a:p>
        </p:txBody>
      </p:sp>
    </p:spTree>
    <p:extLst>
      <p:ext uri="{BB962C8B-B14F-4D97-AF65-F5344CB8AC3E}">
        <p14:creationId xmlns:p14="http://schemas.microsoft.com/office/powerpoint/2010/main" val="1452332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8C31F-477F-4A19-8C0F-3F9E3531518E}"/>
              </a:ext>
            </a:extLst>
          </p:cNvPr>
          <p:cNvSpPr>
            <a:spLocks noGrp="1"/>
          </p:cNvSpPr>
          <p:nvPr>
            <p:ph type="title"/>
          </p:nvPr>
        </p:nvSpPr>
        <p:spPr>
          <a:xfrm>
            <a:off x="839788" y="365125"/>
            <a:ext cx="10515600" cy="1325563"/>
          </a:xfrm>
        </p:spPr>
        <p:txBody>
          <a:bodyPr/>
          <a:lstStyle>
            <a:lvl1pPr>
              <a:defRPr/>
            </a:lvl1pPr>
          </a:lstStyle>
          <a:p>
            <a:r>
              <a:rPr kumimoji="0" lang="en-US" sz="5000" b="0" i="0" u="none" strike="noStrike" kern="1200" cap="all" spc="100" normalizeH="0" baseline="0" noProof="0">
                <a:ln>
                  <a:noFill/>
                </a:ln>
                <a:solidFill>
                  <a:srgbClr val="2E2B21">
                    <a:lumMod val="90000"/>
                    <a:lumOff val="10000"/>
                  </a:srgbClr>
                </a:solidFill>
                <a:effectLst/>
                <a:uLnTx/>
                <a:uFillTx/>
                <a:latin typeface="Tw Cen MT Condensed" panose="020B0606020104020203"/>
                <a:ea typeface="+mj-ea"/>
                <a:cs typeface="+mj-cs"/>
              </a:rPr>
              <a:t>Click to edit Master title style</a:t>
            </a:r>
            <a:endParaRPr lang="en-US"/>
          </a:p>
        </p:txBody>
      </p:sp>
      <p:sp>
        <p:nvSpPr>
          <p:cNvPr id="3" name="Text Placeholder 2">
            <a:extLst>
              <a:ext uri="{FF2B5EF4-FFF2-40B4-BE49-F238E27FC236}">
                <a16:creationId xmlns:a16="http://schemas.microsoft.com/office/drawing/2014/main" id="{657D6CCB-DB0A-439B-A4A0-BAB957EEE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F59DE02-15F0-43AF-AB1E-D1795500321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CA2D5D-AE68-43AB-AF14-2369234F70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06AD32F-215B-4F17-90A5-F334C517F16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FC39AF-C98B-4BBF-B880-26C5ED369D72}"/>
              </a:ext>
            </a:extLst>
          </p:cNvPr>
          <p:cNvSpPr>
            <a:spLocks noGrp="1"/>
          </p:cNvSpPr>
          <p:nvPr>
            <p:ph type="dt" sz="half" idx="10"/>
          </p:nvPr>
        </p:nvSpPr>
        <p:spPr/>
        <p:txBody>
          <a:bodyPr/>
          <a:lstStyle/>
          <a:p>
            <a:fld id="{E18F292F-083F-4C55-A3FB-55EB649A3337}" type="datetime1">
              <a:rPr lang="en-US" smtClean="0"/>
              <a:t>4/23/2018</a:t>
            </a:fld>
            <a:endParaRPr lang="en-US" dirty="0"/>
          </a:p>
        </p:txBody>
      </p:sp>
      <p:sp>
        <p:nvSpPr>
          <p:cNvPr id="8" name="Footer Placeholder 7">
            <a:extLst>
              <a:ext uri="{FF2B5EF4-FFF2-40B4-BE49-F238E27FC236}">
                <a16:creationId xmlns:a16="http://schemas.microsoft.com/office/drawing/2014/main" id="{9215892A-5699-487A-BB59-A1CB4E5949B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63762D1-B034-4CD2-85C3-8F7724121B09}"/>
              </a:ext>
            </a:extLst>
          </p:cNvPr>
          <p:cNvSpPr>
            <a:spLocks noGrp="1"/>
          </p:cNvSpPr>
          <p:nvPr>
            <p:ph type="sldNum" sz="quarter" idx="12"/>
          </p:nvPr>
        </p:nvSpPr>
        <p:spPr/>
        <p:txBody>
          <a:bodyPr/>
          <a:lstStyle/>
          <a:p>
            <a:fld id="{9F53B199-6D7C-402C-A5BA-EEA8D00CD985}" type="slidenum">
              <a:rPr lang="en-US" smtClean="0"/>
              <a:t>‹#›</a:t>
            </a:fld>
            <a:endParaRPr lang="en-US" dirty="0"/>
          </a:p>
        </p:txBody>
      </p:sp>
    </p:spTree>
    <p:extLst>
      <p:ext uri="{BB962C8B-B14F-4D97-AF65-F5344CB8AC3E}">
        <p14:creationId xmlns:p14="http://schemas.microsoft.com/office/powerpoint/2010/main" val="1608395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9D794-516B-489F-A825-78B477E72565}"/>
              </a:ext>
            </a:extLst>
          </p:cNvPr>
          <p:cNvSpPr>
            <a:spLocks noGrp="1"/>
          </p:cNvSpPr>
          <p:nvPr>
            <p:ph type="title"/>
          </p:nvPr>
        </p:nvSpPr>
        <p:spPr/>
        <p:txBody>
          <a:bodyPr/>
          <a:lstStyle>
            <a:lvl1pPr>
              <a:defRPr/>
            </a:lvl1pPr>
          </a:lstStyle>
          <a:p>
            <a:r>
              <a:rPr kumimoji="0" lang="en-US" sz="5000" b="0" i="0" u="none" strike="noStrike" kern="1200" cap="all" spc="100" normalizeH="0" baseline="0" noProof="0">
                <a:ln>
                  <a:noFill/>
                </a:ln>
                <a:solidFill>
                  <a:srgbClr val="2E2B21">
                    <a:lumMod val="90000"/>
                    <a:lumOff val="10000"/>
                  </a:srgbClr>
                </a:solidFill>
                <a:effectLst/>
                <a:uLnTx/>
                <a:uFillTx/>
                <a:latin typeface="Tw Cen MT Condensed" panose="020B0606020104020203"/>
                <a:ea typeface="+mj-ea"/>
                <a:cs typeface="+mj-cs"/>
              </a:rPr>
              <a:t>Click to edit Master title style</a:t>
            </a:r>
            <a:endParaRPr lang="en-US"/>
          </a:p>
        </p:txBody>
      </p:sp>
      <p:sp>
        <p:nvSpPr>
          <p:cNvPr id="3" name="Date Placeholder 2">
            <a:extLst>
              <a:ext uri="{FF2B5EF4-FFF2-40B4-BE49-F238E27FC236}">
                <a16:creationId xmlns:a16="http://schemas.microsoft.com/office/drawing/2014/main" id="{B9EC251F-4AFB-4208-A235-EA05E412CF34}"/>
              </a:ext>
            </a:extLst>
          </p:cNvPr>
          <p:cNvSpPr>
            <a:spLocks noGrp="1"/>
          </p:cNvSpPr>
          <p:nvPr>
            <p:ph type="dt" sz="half" idx="10"/>
          </p:nvPr>
        </p:nvSpPr>
        <p:spPr/>
        <p:txBody>
          <a:bodyPr/>
          <a:lstStyle/>
          <a:p>
            <a:fld id="{8FCB8B6D-03FD-4140-92CD-094F727B7A73}" type="datetime1">
              <a:rPr lang="en-US" smtClean="0"/>
              <a:t>4/23/2018</a:t>
            </a:fld>
            <a:endParaRPr lang="en-US" dirty="0"/>
          </a:p>
        </p:txBody>
      </p:sp>
      <p:sp>
        <p:nvSpPr>
          <p:cNvPr id="4" name="Footer Placeholder 3">
            <a:extLst>
              <a:ext uri="{FF2B5EF4-FFF2-40B4-BE49-F238E27FC236}">
                <a16:creationId xmlns:a16="http://schemas.microsoft.com/office/drawing/2014/main" id="{55888CAA-CA52-420B-BB6C-6520AC1C2F8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318F1A3-81BF-4D4B-A2EF-8B168F03559C}"/>
              </a:ext>
            </a:extLst>
          </p:cNvPr>
          <p:cNvSpPr>
            <a:spLocks noGrp="1"/>
          </p:cNvSpPr>
          <p:nvPr>
            <p:ph type="sldNum" sz="quarter" idx="12"/>
          </p:nvPr>
        </p:nvSpPr>
        <p:spPr/>
        <p:txBody>
          <a:bodyPr/>
          <a:lstStyle/>
          <a:p>
            <a:fld id="{9F53B199-6D7C-402C-A5BA-EEA8D00CD985}" type="slidenum">
              <a:rPr lang="en-US" smtClean="0"/>
              <a:t>‹#›</a:t>
            </a:fld>
            <a:endParaRPr lang="en-US" dirty="0"/>
          </a:p>
        </p:txBody>
      </p:sp>
    </p:spTree>
    <p:extLst>
      <p:ext uri="{BB962C8B-B14F-4D97-AF65-F5344CB8AC3E}">
        <p14:creationId xmlns:p14="http://schemas.microsoft.com/office/powerpoint/2010/main" val="864166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ED1A5F-2CFB-48FB-93C5-268926EAE5A7}"/>
              </a:ext>
            </a:extLst>
          </p:cNvPr>
          <p:cNvSpPr>
            <a:spLocks noGrp="1"/>
          </p:cNvSpPr>
          <p:nvPr>
            <p:ph type="dt" sz="half" idx="10"/>
          </p:nvPr>
        </p:nvSpPr>
        <p:spPr/>
        <p:txBody>
          <a:bodyPr/>
          <a:lstStyle/>
          <a:p>
            <a:fld id="{B5D4C2ED-FE52-4EE3-885E-46369841E29D}" type="datetime1">
              <a:rPr lang="en-US" smtClean="0"/>
              <a:t>4/23/2018</a:t>
            </a:fld>
            <a:endParaRPr lang="en-US" dirty="0"/>
          </a:p>
        </p:txBody>
      </p:sp>
      <p:sp>
        <p:nvSpPr>
          <p:cNvPr id="3" name="Footer Placeholder 2">
            <a:extLst>
              <a:ext uri="{FF2B5EF4-FFF2-40B4-BE49-F238E27FC236}">
                <a16:creationId xmlns:a16="http://schemas.microsoft.com/office/drawing/2014/main" id="{3E92A2D5-0C27-464E-936B-0EFF071914F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2A551F0-69D8-471A-A8EB-6D086DD90A83}"/>
              </a:ext>
            </a:extLst>
          </p:cNvPr>
          <p:cNvSpPr>
            <a:spLocks noGrp="1"/>
          </p:cNvSpPr>
          <p:nvPr>
            <p:ph type="sldNum" sz="quarter" idx="12"/>
          </p:nvPr>
        </p:nvSpPr>
        <p:spPr/>
        <p:txBody>
          <a:bodyPr/>
          <a:lstStyle/>
          <a:p>
            <a:fld id="{9F53B199-6D7C-402C-A5BA-EEA8D00CD985}" type="slidenum">
              <a:rPr lang="en-US" smtClean="0"/>
              <a:t>‹#›</a:t>
            </a:fld>
            <a:endParaRPr lang="en-US" dirty="0"/>
          </a:p>
        </p:txBody>
      </p:sp>
    </p:spTree>
    <p:extLst>
      <p:ext uri="{BB962C8B-B14F-4D97-AF65-F5344CB8AC3E}">
        <p14:creationId xmlns:p14="http://schemas.microsoft.com/office/powerpoint/2010/main" val="3641575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76BC0-DBC8-4378-824E-BFFA38132A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E9CB0A-31A0-404A-B793-6B75F7C047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05DE7A5-215E-4752-8BCE-766A6D388F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781659E-2B5F-40DA-9547-8713921976FD}"/>
              </a:ext>
            </a:extLst>
          </p:cNvPr>
          <p:cNvSpPr>
            <a:spLocks noGrp="1"/>
          </p:cNvSpPr>
          <p:nvPr>
            <p:ph type="dt" sz="half" idx="10"/>
          </p:nvPr>
        </p:nvSpPr>
        <p:spPr/>
        <p:txBody>
          <a:bodyPr/>
          <a:lstStyle/>
          <a:p>
            <a:fld id="{46AD3B15-993B-4929-91A5-138631F30912}" type="datetime1">
              <a:rPr lang="en-US" smtClean="0"/>
              <a:t>4/23/2018</a:t>
            </a:fld>
            <a:endParaRPr lang="en-US" dirty="0"/>
          </a:p>
        </p:txBody>
      </p:sp>
      <p:sp>
        <p:nvSpPr>
          <p:cNvPr id="6" name="Footer Placeholder 5">
            <a:extLst>
              <a:ext uri="{FF2B5EF4-FFF2-40B4-BE49-F238E27FC236}">
                <a16:creationId xmlns:a16="http://schemas.microsoft.com/office/drawing/2014/main" id="{AFB26A14-E0E7-4DA3-8A1D-7105B3D8ECA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B2BFA95-3F7D-4A50-B149-A2DC893676B8}"/>
              </a:ext>
            </a:extLst>
          </p:cNvPr>
          <p:cNvSpPr>
            <a:spLocks noGrp="1"/>
          </p:cNvSpPr>
          <p:nvPr>
            <p:ph type="sldNum" sz="quarter" idx="12"/>
          </p:nvPr>
        </p:nvSpPr>
        <p:spPr/>
        <p:txBody>
          <a:bodyPr/>
          <a:lstStyle/>
          <a:p>
            <a:fld id="{9F53B199-6D7C-402C-A5BA-EEA8D00CD985}" type="slidenum">
              <a:rPr lang="en-US" smtClean="0"/>
              <a:t>‹#›</a:t>
            </a:fld>
            <a:endParaRPr lang="en-US" dirty="0"/>
          </a:p>
        </p:txBody>
      </p:sp>
    </p:spTree>
    <p:extLst>
      <p:ext uri="{BB962C8B-B14F-4D97-AF65-F5344CB8AC3E}">
        <p14:creationId xmlns:p14="http://schemas.microsoft.com/office/powerpoint/2010/main" val="3132630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02811-72D0-4484-BC07-8AF043A50F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BF8231-B503-4BD3-A35E-5062007E5B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D7FC053-DFB7-4946-8247-13F7D87CE4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7E953DA-34CD-4420-9F5B-E817432C283C}"/>
              </a:ext>
            </a:extLst>
          </p:cNvPr>
          <p:cNvSpPr>
            <a:spLocks noGrp="1"/>
          </p:cNvSpPr>
          <p:nvPr>
            <p:ph type="dt" sz="half" idx="10"/>
          </p:nvPr>
        </p:nvSpPr>
        <p:spPr/>
        <p:txBody>
          <a:bodyPr/>
          <a:lstStyle/>
          <a:p>
            <a:fld id="{EF752C70-2868-4D6F-9246-1C53ABDD60BE}" type="datetime1">
              <a:rPr lang="en-US" smtClean="0"/>
              <a:t>4/23/2018</a:t>
            </a:fld>
            <a:endParaRPr lang="en-US" dirty="0"/>
          </a:p>
        </p:txBody>
      </p:sp>
      <p:sp>
        <p:nvSpPr>
          <p:cNvPr id="6" name="Footer Placeholder 5">
            <a:extLst>
              <a:ext uri="{FF2B5EF4-FFF2-40B4-BE49-F238E27FC236}">
                <a16:creationId xmlns:a16="http://schemas.microsoft.com/office/drawing/2014/main" id="{F1EBB291-8151-4F53-8A9D-1C64B513C3E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A747824-2667-4BED-841A-042B595C92D7}"/>
              </a:ext>
            </a:extLst>
          </p:cNvPr>
          <p:cNvSpPr>
            <a:spLocks noGrp="1"/>
          </p:cNvSpPr>
          <p:nvPr>
            <p:ph type="sldNum" sz="quarter" idx="12"/>
          </p:nvPr>
        </p:nvSpPr>
        <p:spPr/>
        <p:txBody>
          <a:bodyPr/>
          <a:lstStyle/>
          <a:p>
            <a:fld id="{9F53B199-6D7C-402C-A5BA-EEA8D00CD985}" type="slidenum">
              <a:rPr lang="en-US" smtClean="0"/>
              <a:t>‹#›</a:t>
            </a:fld>
            <a:endParaRPr lang="en-US" dirty="0"/>
          </a:p>
        </p:txBody>
      </p:sp>
    </p:spTree>
    <p:extLst>
      <p:ext uri="{BB962C8B-B14F-4D97-AF65-F5344CB8AC3E}">
        <p14:creationId xmlns:p14="http://schemas.microsoft.com/office/powerpoint/2010/main" val="840866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10E601-3EE2-4CD5-9ABD-0137194C1DA1}"/>
              </a:ext>
            </a:extLst>
          </p:cNvPr>
          <p:cNvSpPr>
            <a:spLocks noGrp="1"/>
          </p:cNvSpPr>
          <p:nvPr>
            <p:ph type="title"/>
          </p:nvPr>
        </p:nvSpPr>
        <p:spPr>
          <a:xfrm>
            <a:off x="838200" y="94782"/>
            <a:ext cx="10515600" cy="89118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6AD68C-029D-4B81-B69D-5689BDA6E014}"/>
              </a:ext>
            </a:extLst>
          </p:cNvPr>
          <p:cNvSpPr>
            <a:spLocks noGrp="1"/>
          </p:cNvSpPr>
          <p:nvPr>
            <p:ph type="body" idx="1"/>
          </p:nvPr>
        </p:nvSpPr>
        <p:spPr>
          <a:xfrm>
            <a:off x="838200" y="1160890"/>
            <a:ext cx="10515600" cy="50160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F56E22-CCB7-4F04-93F6-159CEB18F1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E7FC2B-EB9B-4212-B55D-B3DA72C5B098}" type="datetime1">
              <a:rPr lang="en-US" smtClean="0"/>
              <a:t>4/23/2018</a:t>
            </a:fld>
            <a:endParaRPr lang="en-US" dirty="0"/>
          </a:p>
        </p:txBody>
      </p:sp>
      <p:sp>
        <p:nvSpPr>
          <p:cNvPr id="5" name="Footer Placeholder 4">
            <a:extLst>
              <a:ext uri="{FF2B5EF4-FFF2-40B4-BE49-F238E27FC236}">
                <a16:creationId xmlns:a16="http://schemas.microsoft.com/office/drawing/2014/main" id="{98F8F976-49A2-41D9-8CC7-64F964D7B4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47F20E9-D638-4367-A5DD-6333D283E85A}"/>
              </a:ext>
            </a:extLst>
          </p:cNvPr>
          <p:cNvSpPr>
            <a:spLocks noGrp="1"/>
          </p:cNvSpPr>
          <p:nvPr>
            <p:ph type="sldNum" sz="quarter" idx="4"/>
          </p:nvPr>
        </p:nvSpPr>
        <p:spPr>
          <a:xfrm>
            <a:off x="11561199" y="6356350"/>
            <a:ext cx="55924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53B199-6D7C-402C-A5BA-EEA8D00CD985}" type="slidenum">
              <a:rPr lang="en-US" smtClean="0"/>
              <a:t>‹#›</a:t>
            </a:fld>
            <a:endParaRPr lang="en-US" dirty="0"/>
          </a:p>
        </p:txBody>
      </p:sp>
    </p:spTree>
    <p:extLst>
      <p:ext uri="{BB962C8B-B14F-4D97-AF65-F5344CB8AC3E}">
        <p14:creationId xmlns:p14="http://schemas.microsoft.com/office/powerpoint/2010/main" val="823062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tx1"/>
          </a:solidFill>
          <a:latin typeface="Tw Cen MT" panose="020B0602020104020603" pitchFamily="34" charset="0"/>
          <a:ea typeface="+mj-ea"/>
          <a:cs typeface="+mj-cs"/>
        </a:defRPr>
      </a:lvl1pPr>
    </p:titleStyle>
    <p:bodyStyle>
      <a:lvl1pPr marL="228600" indent="-228600" algn="l" defTabSz="914400" rtl="0" eaLnBrk="1" latinLnBrk="0" hangingPunct="1">
        <a:lnSpc>
          <a:spcPct val="90000"/>
        </a:lnSpc>
        <a:spcBef>
          <a:spcPts val="1000"/>
        </a:spcBef>
        <a:buClr>
          <a:srgbClr val="9CBEBD"/>
        </a:buClr>
        <a:buFont typeface="Wingdings" panose="05000000000000000000" pitchFamily="2" charset="2"/>
        <a:buChar char="§"/>
        <a:defRPr sz="2800" kern="1200">
          <a:solidFill>
            <a:schemeClr val="tx1"/>
          </a:solidFill>
          <a:latin typeface="Tw Cen MT" panose="020B0602020104020603" pitchFamily="34" charset="0"/>
          <a:ea typeface="+mn-ea"/>
          <a:cs typeface="+mn-cs"/>
        </a:defRPr>
      </a:lvl1pPr>
      <a:lvl2pPr marL="685800" indent="-228600" algn="l" defTabSz="914400" rtl="0" eaLnBrk="1" latinLnBrk="0" hangingPunct="1">
        <a:lnSpc>
          <a:spcPct val="90000"/>
        </a:lnSpc>
        <a:spcBef>
          <a:spcPts val="500"/>
        </a:spcBef>
        <a:buClrTx/>
        <a:buFont typeface="Arial" panose="020B0604020202020204" pitchFamily="34" charset="0"/>
        <a:buChar char="•"/>
        <a:defRPr sz="2400" kern="1200">
          <a:solidFill>
            <a:schemeClr val="tx1"/>
          </a:solidFill>
          <a:latin typeface="Tw Cen MT" panose="020B0602020104020603" pitchFamily="34" charset="0"/>
          <a:ea typeface="+mn-ea"/>
          <a:cs typeface="+mn-cs"/>
        </a:defRPr>
      </a:lvl2pPr>
      <a:lvl3pPr marL="1143000" indent="-228600" algn="l" defTabSz="914400" rtl="0" eaLnBrk="1" latinLnBrk="0" hangingPunct="1">
        <a:lnSpc>
          <a:spcPct val="90000"/>
        </a:lnSpc>
        <a:spcBef>
          <a:spcPts val="500"/>
        </a:spcBef>
        <a:buClrTx/>
        <a:buSzPct val="70000"/>
        <a:buFont typeface="Courier New" panose="02070309020205020404" pitchFamily="49" charset="0"/>
        <a:buChar char="o"/>
        <a:defRPr sz="2000" kern="1200">
          <a:solidFill>
            <a:schemeClr val="tx1"/>
          </a:solidFill>
          <a:latin typeface="Tw Cen MT" panose="020B0602020104020603" pitchFamily="34" charset="0"/>
          <a:ea typeface="+mn-ea"/>
          <a:cs typeface="+mn-cs"/>
        </a:defRPr>
      </a:lvl3pPr>
      <a:lvl4pPr marL="1600200" indent="-228600" algn="l" defTabSz="914400" rtl="0" eaLnBrk="1" latinLnBrk="0" hangingPunct="1">
        <a:lnSpc>
          <a:spcPct val="90000"/>
        </a:lnSpc>
        <a:spcBef>
          <a:spcPts val="500"/>
        </a:spcBef>
        <a:buClr>
          <a:srgbClr val="9CBEBD"/>
        </a:buClr>
        <a:buFont typeface="Wingdings" panose="05000000000000000000" pitchFamily="2" charset="2"/>
        <a:buChar char="§"/>
        <a:defRPr sz="1800" kern="1200">
          <a:solidFill>
            <a:schemeClr val="tx1"/>
          </a:solidFill>
          <a:latin typeface="Tw Cen MT" panose="020B0602020104020603" pitchFamily="34" charset="0"/>
          <a:ea typeface="+mn-ea"/>
          <a:cs typeface="+mn-cs"/>
        </a:defRPr>
      </a:lvl4pPr>
      <a:lvl5pPr marL="2057400" indent="-228600" algn="l" defTabSz="914400" rtl="0" eaLnBrk="1" latinLnBrk="0" hangingPunct="1">
        <a:lnSpc>
          <a:spcPct val="90000"/>
        </a:lnSpc>
        <a:spcBef>
          <a:spcPts val="500"/>
        </a:spcBef>
        <a:buClr>
          <a:srgbClr val="9CBEBD"/>
        </a:buClr>
        <a:buFont typeface="Wingdings" panose="05000000000000000000" pitchFamily="2" charset="2"/>
        <a:buChar char="§"/>
        <a:defRPr sz="1800" kern="1200">
          <a:solidFill>
            <a:schemeClr val="tx1"/>
          </a:solidFill>
          <a:latin typeface="Tw Cen MT" panose="020B06020201040206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BABDAF09-19DB-4580-BEFA-E94A199F5F53}" type="datetime1">
              <a:rPr lang="en-US" smtClean="0"/>
              <a:t>4/23/2018</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57ACA0A-3912-47BD-80C8-F96D0FC21D91}"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25154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 Id="rId9" Type="http://schemas.openxmlformats.org/officeDocument/2006/relationships/image" Target="../media/image16.svg"/></Relationships>
</file>

<file path=ppt/slides/_rels/slide11.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 Id="rId9" Type="http://schemas.openxmlformats.org/officeDocument/2006/relationships/image" Target="../media/image18.svg"/></Relationships>
</file>

<file path=ppt/slides/_rels/slide12.xml.rels><?xml version="1.0" encoding="UTF-8" standalone="yes"?>
<Relationships xmlns="http://schemas.openxmlformats.org/package/2006/relationships"><Relationship Id="rId8" Type="http://schemas.openxmlformats.org/officeDocument/2006/relationships/image" Target="../media/image19.jp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10" Type="http://schemas.openxmlformats.org/officeDocument/2006/relationships/image" Target="../media/image21.svg"/><Relationship Id="rId4" Type="http://schemas.openxmlformats.org/officeDocument/2006/relationships/diagramLayout" Target="../diagrams/layout10.xml"/><Relationship Id="rId9" Type="http://schemas.openxmlformats.org/officeDocument/2006/relationships/image" Target="../media/image20.png"/></Relationships>
</file>

<file path=ppt/slides/_rels/slide13.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 Id="rId9" Type="http://schemas.openxmlformats.org/officeDocument/2006/relationships/image" Target="../media/image23.svg"/></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4.xml"/><Relationship Id="rId7" Type="http://schemas.microsoft.com/office/2007/relationships/diagramDrawing" Target="../diagrams/drawing4.xml"/><Relationship Id="rId12"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image" Target="../media/image7.png"/><Relationship Id="rId5" Type="http://schemas.openxmlformats.org/officeDocument/2006/relationships/diagramQuickStyle" Target="../diagrams/quickStyle4.xml"/><Relationship Id="rId10" Type="http://schemas.openxmlformats.org/officeDocument/2006/relationships/image" Target="../media/image4.png"/><Relationship Id="rId4" Type="http://schemas.openxmlformats.org/officeDocument/2006/relationships/diagramLayout" Target="../diagrams/layout4.xml"/><Relationship Id="rId9" Type="http://schemas.openxmlformats.org/officeDocument/2006/relationships/image" Target="../media/image6.sv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10.svg"/></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9" Type="http://schemas.openxmlformats.org/officeDocument/2006/relationships/image" Target="../media/image12.svg"/></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 Id="rId9" Type="http://schemas.openxmlformats.org/officeDocument/2006/relationships/image" Target="../media/image1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Power BI Partner call</a:t>
            </a:r>
            <a:br>
              <a:rPr lang="en-US" dirty="0"/>
            </a:br>
            <a:r>
              <a:rPr lang="en-US" dirty="0"/>
              <a:t> Winning business with power bi</a:t>
            </a:r>
          </a:p>
        </p:txBody>
      </p:sp>
      <p:sp>
        <p:nvSpPr>
          <p:cNvPr id="3" name="Subtitle 2"/>
          <p:cNvSpPr>
            <a:spLocks noGrp="1"/>
          </p:cNvSpPr>
          <p:nvPr>
            <p:ph type="subTitle" idx="1"/>
          </p:nvPr>
        </p:nvSpPr>
        <p:spPr>
          <a:noFill/>
        </p:spPr>
        <p:txBody>
          <a:bodyPr/>
          <a:lstStyle/>
          <a:p>
            <a:r>
              <a:rPr lang="en-US" dirty="0"/>
              <a:t>April 11</a:t>
            </a:r>
            <a:r>
              <a:rPr lang="en-US" baseline="30000" dirty="0"/>
              <a:t>th</a:t>
            </a:r>
            <a:r>
              <a:rPr lang="en-US" dirty="0"/>
              <a:t>, 2018</a:t>
            </a:r>
          </a:p>
          <a:p>
            <a:r>
              <a:rPr lang="en-US" dirty="0"/>
              <a:t>Gregory Petrossian</a:t>
            </a:r>
          </a:p>
          <a:p>
            <a:r>
              <a:rPr lang="en-US" dirty="0"/>
              <a:t>Ron Ellis Gaut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5307" y="239899"/>
            <a:ext cx="3982253" cy="4076818"/>
          </a:xfrm>
          <a:prstGeom prst="rect">
            <a:avLst/>
          </a:prstGeom>
        </p:spPr>
      </p:pic>
      <p:pic>
        <p:nvPicPr>
          <p:cNvPr id="14" name="Picture 13">
            <a:extLst>
              <a:ext uri="{FF2B5EF4-FFF2-40B4-BE49-F238E27FC236}">
                <a16:creationId xmlns:a16="http://schemas.microsoft.com/office/drawing/2014/main" id="{262B30D8-92FB-4E45-854C-835DC136D99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19800" y="-502992"/>
            <a:ext cx="5562600" cy="5562600"/>
          </a:xfrm>
          <a:prstGeom prst="rect">
            <a:avLst/>
          </a:prstGeom>
        </p:spPr>
      </p:pic>
      <p:cxnSp>
        <p:nvCxnSpPr>
          <p:cNvPr id="16" name="Straight Connector 15">
            <a:extLst>
              <a:ext uri="{FF2B5EF4-FFF2-40B4-BE49-F238E27FC236}">
                <a16:creationId xmlns:a16="http://schemas.microsoft.com/office/drawing/2014/main" id="{4ABF5044-D144-408C-A517-E796178A76C3}"/>
              </a:ext>
            </a:extLst>
          </p:cNvPr>
          <p:cNvCxnSpPr/>
          <p:nvPr/>
        </p:nvCxnSpPr>
        <p:spPr>
          <a:xfrm>
            <a:off x="6410960" y="239899"/>
            <a:ext cx="0" cy="4076818"/>
          </a:xfrm>
          <a:prstGeom prst="line">
            <a:avLst/>
          </a:prstGeom>
          <a:ln w="571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4373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4798A-CD69-4DB4-81C7-64F66A4F96AB}"/>
              </a:ext>
            </a:extLst>
          </p:cNvPr>
          <p:cNvSpPr>
            <a:spLocks noGrp="1"/>
          </p:cNvSpPr>
          <p:nvPr>
            <p:ph type="title"/>
          </p:nvPr>
        </p:nvSpPr>
        <p:spPr/>
        <p:txBody>
          <a:bodyPr/>
          <a:lstStyle/>
          <a:p>
            <a:r>
              <a:rPr lang="en-US" dirty="0"/>
              <a:t>Demonstrate Thought Leadership</a:t>
            </a:r>
          </a:p>
        </p:txBody>
      </p:sp>
      <p:sp>
        <p:nvSpPr>
          <p:cNvPr id="3" name="Content Placeholder 2">
            <a:extLst>
              <a:ext uri="{FF2B5EF4-FFF2-40B4-BE49-F238E27FC236}">
                <a16:creationId xmlns:a16="http://schemas.microsoft.com/office/drawing/2014/main" id="{9F6FE0C7-4680-4C8E-8C92-3AC33D2BDCFB}"/>
              </a:ext>
            </a:extLst>
          </p:cNvPr>
          <p:cNvSpPr>
            <a:spLocks noGrp="1"/>
          </p:cNvSpPr>
          <p:nvPr>
            <p:ph idx="1"/>
          </p:nvPr>
        </p:nvSpPr>
        <p:spPr/>
        <p:txBody>
          <a:bodyPr>
            <a:normAutofit/>
          </a:bodyPr>
          <a:lstStyle/>
          <a:p>
            <a:pPr lvl="0"/>
            <a:r>
              <a:rPr lang="en-US" sz="3200" dirty="0"/>
              <a:t>Volunteer to speak at conferences</a:t>
            </a:r>
          </a:p>
          <a:p>
            <a:pPr lvl="0"/>
            <a:r>
              <a:rPr lang="en-US" sz="3200" dirty="0"/>
              <a:t>Be an active member of your local Power BI User Group</a:t>
            </a:r>
          </a:p>
          <a:p>
            <a:pPr lvl="0"/>
            <a:r>
              <a:rPr lang="en-US" sz="3200" dirty="0"/>
              <a:t>Position social media accounts as news outlets</a:t>
            </a:r>
          </a:p>
          <a:p>
            <a:pPr lvl="0"/>
            <a:r>
              <a:rPr lang="en-US" sz="3200" dirty="0"/>
              <a:t>Incentivize blogging</a:t>
            </a:r>
          </a:p>
          <a:p>
            <a:pPr lvl="0"/>
            <a:r>
              <a:rPr lang="en-US" sz="3200" dirty="0"/>
              <a:t>Incentivize YouTube – “how to” videos</a:t>
            </a:r>
          </a:p>
        </p:txBody>
      </p:sp>
      <p:sp>
        <p:nvSpPr>
          <p:cNvPr id="4" name="Slide Number Placeholder 3">
            <a:extLst>
              <a:ext uri="{FF2B5EF4-FFF2-40B4-BE49-F238E27FC236}">
                <a16:creationId xmlns:a16="http://schemas.microsoft.com/office/drawing/2014/main" id="{2AE25C49-2AF0-426E-87AF-EFF8377CA0EF}"/>
              </a:ext>
            </a:extLst>
          </p:cNvPr>
          <p:cNvSpPr>
            <a:spLocks noGrp="1"/>
          </p:cNvSpPr>
          <p:nvPr>
            <p:ph type="sldNum" sz="quarter" idx="12"/>
          </p:nvPr>
        </p:nvSpPr>
        <p:spPr/>
        <p:txBody>
          <a:bodyPr/>
          <a:lstStyle/>
          <a:p>
            <a:fld id="{9F53B199-6D7C-402C-A5BA-EEA8D00CD985}" type="slidenum">
              <a:rPr lang="en-US" smtClean="0"/>
              <a:t>10</a:t>
            </a:fld>
            <a:endParaRPr lang="en-US" dirty="0"/>
          </a:p>
        </p:txBody>
      </p:sp>
      <p:graphicFrame>
        <p:nvGraphicFramePr>
          <p:cNvPr id="5" name="Diagram 4">
            <a:extLst>
              <a:ext uri="{FF2B5EF4-FFF2-40B4-BE49-F238E27FC236}">
                <a16:creationId xmlns:a16="http://schemas.microsoft.com/office/drawing/2014/main" id="{CD88BBFA-4743-4F09-BADA-08789DCAF168}"/>
              </a:ext>
            </a:extLst>
          </p:cNvPr>
          <p:cNvGraphicFramePr/>
          <p:nvPr>
            <p:extLst>
              <p:ext uri="{D42A27DB-BD31-4B8C-83A1-F6EECF244321}">
                <p14:modId xmlns:p14="http://schemas.microsoft.com/office/powerpoint/2010/main" val="1232455083"/>
              </p:ext>
            </p:extLst>
          </p:nvPr>
        </p:nvGraphicFramePr>
        <p:xfrm>
          <a:off x="467637" y="6285847"/>
          <a:ext cx="11244635" cy="4220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Graphic 6" descr="Head with Gears">
            <a:extLst>
              <a:ext uri="{FF2B5EF4-FFF2-40B4-BE49-F238E27FC236}">
                <a16:creationId xmlns:a16="http://schemas.microsoft.com/office/drawing/2014/main" id="{4E946476-CAF8-4898-9505-A8B7D92A2AF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56304" y="4131527"/>
            <a:ext cx="1879393" cy="1879393"/>
          </a:xfrm>
          <a:prstGeom prst="rect">
            <a:avLst/>
          </a:prstGeom>
        </p:spPr>
      </p:pic>
    </p:spTree>
    <p:extLst>
      <p:ext uri="{BB962C8B-B14F-4D97-AF65-F5344CB8AC3E}">
        <p14:creationId xmlns:p14="http://schemas.microsoft.com/office/powerpoint/2010/main" val="3829307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4798A-CD69-4DB4-81C7-64F66A4F96AB}"/>
              </a:ext>
            </a:extLst>
          </p:cNvPr>
          <p:cNvSpPr>
            <a:spLocks noGrp="1"/>
          </p:cNvSpPr>
          <p:nvPr>
            <p:ph type="title"/>
          </p:nvPr>
        </p:nvSpPr>
        <p:spPr/>
        <p:txBody>
          <a:bodyPr/>
          <a:lstStyle/>
          <a:p>
            <a:r>
              <a:rPr lang="en-US" dirty="0"/>
              <a:t>Partner Network</a:t>
            </a:r>
          </a:p>
        </p:txBody>
      </p:sp>
      <p:sp>
        <p:nvSpPr>
          <p:cNvPr id="3" name="Content Placeholder 2">
            <a:extLst>
              <a:ext uri="{FF2B5EF4-FFF2-40B4-BE49-F238E27FC236}">
                <a16:creationId xmlns:a16="http://schemas.microsoft.com/office/drawing/2014/main" id="{9F6FE0C7-4680-4C8E-8C92-3AC33D2BDCFB}"/>
              </a:ext>
            </a:extLst>
          </p:cNvPr>
          <p:cNvSpPr>
            <a:spLocks noGrp="1"/>
          </p:cNvSpPr>
          <p:nvPr>
            <p:ph idx="1"/>
          </p:nvPr>
        </p:nvSpPr>
        <p:spPr/>
        <p:txBody>
          <a:bodyPr>
            <a:normAutofit/>
          </a:bodyPr>
          <a:lstStyle/>
          <a:p>
            <a:pPr lvl="0"/>
            <a:r>
              <a:rPr lang="en-US" sz="3200" dirty="0"/>
              <a:t>Engage organizations with complementary offerings</a:t>
            </a:r>
          </a:p>
          <a:p>
            <a:pPr lvl="0"/>
            <a:r>
              <a:rPr lang="en-US" sz="3200" dirty="0"/>
              <a:t>Partner with tools that make you work faster, better, stronger</a:t>
            </a:r>
          </a:p>
          <a:p>
            <a:pPr lvl="0"/>
            <a:r>
              <a:rPr lang="en-US" sz="3200" dirty="0"/>
              <a:t>Partner with clients on products</a:t>
            </a:r>
          </a:p>
          <a:p>
            <a:pPr lvl="0"/>
            <a:r>
              <a:rPr lang="en-US" sz="3200" dirty="0"/>
              <a:t>Opportunities to provide bolt-on analytics service</a:t>
            </a:r>
          </a:p>
          <a:p>
            <a:pPr lvl="0"/>
            <a:r>
              <a:rPr lang="en-US" sz="3200" dirty="0"/>
              <a:t>Be creative</a:t>
            </a:r>
          </a:p>
          <a:p>
            <a:pPr lvl="0"/>
            <a:endParaRPr lang="en-US" sz="3200" dirty="0"/>
          </a:p>
          <a:p>
            <a:endParaRPr lang="en-US" sz="3200" dirty="0"/>
          </a:p>
        </p:txBody>
      </p:sp>
      <p:sp>
        <p:nvSpPr>
          <p:cNvPr id="4" name="Slide Number Placeholder 3">
            <a:extLst>
              <a:ext uri="{FF2B5EF4-FFF2-40B4-BE49-F238E27FC236}">
                <a16:creationId xmlns:a16="http://schemas.microsoft.com/office/drawing/2014/main" id="{2AE25C49-2AF0-426E-87AF-EFF8377CA0EF}"/>
              </a:ext>
            </a:extLst>
          </p:cNvPr>
          <p:cNvSpPr>
            <a:spLocks noGrp="1"/>
          </p:cNvSpPr>
          <p:nvPr>
            <p:ph type="sldNum" sz="quarter" idx="12"/>
          </p:nvPr>
        </p:nvSpPr>
        <p:spPr/>
        <p:txBody>
          <a:bodyPr/>
          <a:lstStyle/>
          <a:p>
            <a:fld id="{9F53B199-6D7C-402C-A5BA-EEA8D00CD985}" type="slidenum">
              <a:rPr lang="en-US" smtClean="0"/>
              <a:t>11</a:t>
            </a:fld>
            <a:endParaRPr lang="en-US" dirty="0"/>
          </a:p>
        </p:txBody>
      </p:sp>
      <p:graphicFrame>
        <p:nvGraphicFramePr>
          <p:cNvPr id="5" name="Diagram 4">
            <a:extLst>
              <a:ext uri="{FF2B5EF4-FFF2-40B4-BE49-F238E27FC236}">
                <a16:creationId xmlns:a16="http://schemas.microsoft.com/office/drawing/2014/main" id="{0A285F30-E3DC-4C61-A899-0B2FE3C78273}"/>
              </a:ext>
            </a:extLst>
          </p:cNvPr>
          <p:cNvGraphicFramePr/>
          <p:nvPr>
            <p:extLst>
              <p:ext uri="{D42A27DB-BD31-4B8C-83A1-F6EECF244321}">
                <p14:modId xmlns:p14="http://schemas.microsoft.com/office/powerpoint/2010/main" val="1232455083"/>
              </p:ext>
            </p:extLst>
          </p:nvPr>
        </p:nvGraphicFramePr>
        <p:xfrm>
          <a:off x="467637" y="6285847"/>
          <a:ext cx="11244635" cy="4220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Graphic 5" descr="Handshake">
            <a:extLst>
              <a:ext uri="{FF2B5EF4-FFF2-40B4-BE49-F238E27FC236}">
                <a16:creationId xmlns:a16="http://schemas.microsoft.com/office/drawing/2014/main" id="{24556320-1FE7-4006-BA97-20A2C68EA7E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056149" y="3951248"/>
            <a:ext cx="2079703" cy="2079703"/>
          </a:xfrm>
          <a:prstGeom prst="rect">
            <a:avLst/>
          </a:prstGeom>
        </p:spPr>
      </p:pic>
    </p:spTree>
    <p:extLst>
      <p:ext uri="{BB962C8B-B14F-4D97-AF65-F5344CB8AC3E}">
        <p14:creationId xmlns:p14="http://schemas.microsoft.com/office/powerpoint/2010/main" val="296804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4798A-CD69-4DB4-81C7-64F66A4F96AB}"/>
              </a:ext>
            </a:extLst>
          </p:cNvPr>
          <p:cNvSpPr>
            <a:spLocks noGrp="1"/>
          </p:cNvSpPr>
          <p:nvPr>
            <p:ph type="title"/>
          </p:nvPr>
        </p:nvSpPr>
        <p:spPr/>
        <p:txBody>
          <a:bodyPr/>
          <a:lstStyle/>
          <a:p>
            <a:r>
              <a:rPr lang="en-US" dirty="0"/>
              <a:t>Fostering Community</a:t>
            </a:r>
          </a:p>
        </p:txBody>
      </p:sp>
      <p:sp>
        <p:nvSpPr>
          <p:cNvPr id="3" name="Content Placeholder 2">
            <a:extLst>
              <a:ext uri="{FF2B5EF4-FFF2-40B4-BE49-F238E27FC236}">
                <a16:creationId xmlns:a16="http://schemas.microsoft.com/office/drawing/2014/main" id="{9F6FE0C7-4680-4C8E-8C92-3AC33D2BDCFB}"/>
              </a:ext>
            </a:extLst>
          </p:cNvPr>
          <p:cNvSpPr>
            <a:spLocks noGrp="1"/>
          </p:cNvSpPr>
          <p:nvPr>
            <p:ph idx="1"/>
          </p:nvPr>
        </p:nvSpPr>
        <p:spPr/>
        <p:txBody>
          <a:bodyPr>
            <a:normAutofit/>
          </a:bodyPr>
          <a:lstStyle/>
          <a:p>
            <a:r>
              <a:rPr lang="en-US" sz="3200" dirty="0"/>
              <a:t>Provide free services to drive lead generation</a:t>
            </a:r>
          </a:p>
          <a:p>
            <a:r>
              <a:rPr lang="en-US" sz="3200" dirty="0"/>
              <a:t>Throw free events and find sponsors</a:t>
            </a:r>
          </a:p>
          <a:p>
            <a:r>
              <a:rPr lang="en-US" sz="3200" dirty="0"/>
              <a:t>Constantly promote your community </a:t>
            </a:r>
          </a:p>
          <a:p>
            <a:r>
              <a:rPr lang="en-US" sz="3200" dirty="0"/>
              <a:t>Promote employee attendance to build relationships</a:t>
            </a:r>
          </a:p>
          <a:p>
            <a:r>
              <a:rPr lang="en-US" sz="3200" dirty="0"/>
              <a:t>Power BI champions in the external community are your champions</a:t>
            </a:r>
          </a:p>
        </p:txBody>
      </p:sp>
      <p:sp>
        <p:nvSpPr>
          <p:cNvPr id="4" name="Slide Number Placeholder 3">
            <a:extLst>
              <a:ext uri="{FF2B5EF4-FFF2-40B4-BE49-F238E27FC236}">
                <a16:creationId xmlns:a16="http://schemas.microsoft.com/office/drawing/2014/main" id="{2AE25C49-2AF0-426E-87AF-EFF8377CA0EF}"/>
              </a:ext>
            </a:extLst>
          </p:cNvPr>
          <p:cNvSpPr>
            <a:spLocks noGrp="1"/>
          </p:cNvSpPr>
          <p:nvPr>
            <p:ph type="sldNum" sz="quarter" idx="12"/>
          </p:nvPr>
        </p:nvSpPr>
        <p:spPr/>
        <p:txBody>
          <a:bodyPr/>
          <a:lstStyle/>
          <a:p>
            <a:fld id="{9F53B199-6D7C-402C-A5BA-EEA8D00CD985}" type="slidenum">
              <a:rPr lang="en-US" smtClean="0"/>
              <a:t>12</a:t>
            </a:fld>
            <a:endParaRPr lang="en-US" dirty="0"/>
          </a:p>
        </p:txBody>
      </p:sp>
      <p:graphicFrame>
        <p:nvGraphicFramePr>
          <p:cNvPr id="5" name="Diagram 4">
            <a:extLst>
              <a:ext uri="{FF2B5EF4-FFF2-40B4-BE49-F238E27FC236}">
                <a16:creationId xmlns:a16="http://schemas.microsoft.com/office/drawing/2014/main" id="{0721EA65-D6BB-4D19-9932-A354DB328EBA}"/>
              </a:ext>
            </a:extLst>
          </p:cNvPr>
          <p:cNvGraphicFramePr/>
          <p:nvPr>
            <p:extLst>
              <p:ext uri="{D42A27DB-BD31-4B8C-83A1-F6EECF244321}">
                <p14:modId xmlns:p14="http://schemas.microsoft.com/office/powerpoint/2010/main" val="1232455083"/>
              </p:ext>
            </p:extLst>
          </p:nvPr>
        </p:nvGraphicFramePr>
        <p:xfrm>
          <a:off x="467637" y="6285847"/>
          <a:ext cx="11244635" cy="4220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a:extLst>
              <a:ext uri="{FF2B5EF4-FFF2-40B4-BE49-F238E27FC236}">
                <a16:creationId xmlns:a16="http://schemas.microsoft.com/office/drawing/2014/main" id="{68B3D575-D6A5-473A-8C46-BA904157F78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385007" y="4637912"/>
            <a:ext cx="1814981" cy="1348434"/>
          </a:xfrm>
          <a:prstGeom prst="rect">
            <a:avLst/>
          </a:prstGeom>
          <a:ln>
            <a:solidFill>
              <a:schemeClr val="tx1"/>
            </a:solidFill>
          </a:ln>
        </p:spPr>
      </p:pic>
      <p:pic>
        <p:nvPicPr>
          <p:cNvPr id="11" name="Graphic 10" descr="Users">
            <a:extLst>
              <a:ext uri="{FF2B5EF4-FFF2-40B4-BE49-F238E27FC236}">
                <a16:creationId xmlns:a16="http://schemas.microsoft.com/office/drawing/2014/main" id="{3D9430A9-3F4F-4AF4-B33B-1E43A11270E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092497" y="4359859"/>
            <a:ext cx="1871546" cy="1871546"/>
          </a:xfrm>
          <a:prstGeom prst="rect">
            <a:avLst/>
          </a:prstGeom>
        </p:spPr>
      </p:pic>
    </p:spTree>
    <p:extLst>
      <p:ext uri="{BB962C8B-B14F-4D97-AF65-F5344CB8AC3E}">
        <p14:creationId xmlns:p14="http://schemas.microsoft.com/office/powerpoint/2010/main" val="18193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4798A-CD69-4DB4-81C7-64F66A4F96AB}"/>
              </a:ext>
            </a:extLst>
          </p:cNvPr>
          <p:cNvSpPr>
            <a:spLocks noGrp="1"/>
          </p:cNvSpPr>
          <p:nvPr>
            <p:ph type="title"/>
          </p:nvPr>
        </p:nvSpPr>
        <p:spPr/>
        <p:txBody>
          <a:bodyPr/>
          <a:lstStyle/>
          <a:p>
            <a:r>
              <a:rPr lang="en-US" dirty="0"/>
              <a:t>Consistently Delight</a:t>
            </a:r>
          </a:p>
        </p:txBody>
      </p:sp>
      <p:sp>
        <p:nvSpPr>
          <p:cNvPr id="3" name="Content Placeholder 2">
            <a:extLst>
              <a:ext uri="{FF2B5EF4-FFF2-40B4-BE49-F238E27FC236}">
                <a16:creationId xmlns:a16="http://schemas.microsoft.com/office/drawing/2014/main" id="{9F6FE0C7-4680-4C8E-8C92-3AC33D2BDCFB}"/>
              </a:ext>
            </a:extLst>
          </p:cNvPr>
          <p:cNvSpPr>
            <a:spLocks noGrp="1"/>
          </p:cNvSpPr>
          <p:nvPr>
            <p:ph idx="1"/>
          </p:nvPr>
        </p:nvSpPr>
        <p:spPr/>
        <p:txBody>
          <a:bodyPr>
            <a:normAutofit/>
          </a:bodyPr>
          <a:lstStyle/>
          <a:p>
            <a:r>
              <a:rPr lang="en-US" sz="3200" dirty="0"/>
              <a:t>Go beyond what is expected</a:t>
            </a:r>
          </a:p>
          <a:p>
            <a:r>
              <a:rPr lang="en-US" sz="3200" dirty="0"/>
              <a:t>Extra effort vs. scope creep</a:t>
            </a:r>
          </a:p>
          <a:p>
            <a:r>
              <a:rPr lang="en-US" sz="3200" dirty="0"/>
              <a:t>Expectation management</a:t>
            </a:r>
          </a:p>
          <a:p>
            <a:r>
              <a:rPr lang="en-US" sz="3200" dirty="0"/>
              <a:t>Build a referral network</a:t>
            </a:r>
          </a:p>
          <a:p>
            <a:endParaRPr lang="en-US" sz="3200" dirty="0"/>
          </a:p>
        </p:txBody>
      </p:sp>
      <p:sp>
        <p:nvSpPr>
          <p:cNvPr id="4" name="Slide Number Placeholder 3">
            <a:extLst>
              <a:ext uri="{FF2B5EF4-FFF2-40B4-BE49-F238E27FC236}">
                <a16:creationId xmlns:a16="http://schemas.microsoft.com/office/drawing/2014/main" id="{2AE25C49-2AF0-426E-87AF-EFF8377CA0EF}"/>
              </a:ext>
            </a:extLst>
          </p:cNvPr>
          <p:cNvSpPr>
            <a:spLocks noGrp="1"/>
          </p:cNvSpPr>
          <p:nvPr>
            <p:ph type="sldNum" sz="quarter" idx="12"/>
          </p:nvPr>
        </p:nvSpPr>
        <p:spPr/>
        <p:txBody>
          <a:bodyPr/>
          <a:lstStyle/>
          <a:p>
            <a:fld id="{9F53B199-6D7C-402C-A5BA-EEA8D00CD985}" type="slidenum">
              <a:rPr lang="en-US" smtClean="0"/>
              <a:t>13</a:t>
            </a:fld>
            <a:endParaRPr lang="en-US" dirty="0"/>
          </a:p>
        </p:txBody>
      </p:sp>
      <p:graphicFrame>
        <p:nvGraphicFramePr>
          <p:cNvPr id="5" name="Diagram 4">
            <a:extLst>
              <a:ext uri="{FF2B5EF4-FFF2-40B4-BE49-F238E27FC236}">
                <a16:creationId xmlns:a16="http://schemas.microsoft.com/office/drawing/2014/main" id="{352818DB-D52F-458D-B094-08CF57F639EC}"/>
              </a:ext>
            </a:extLst>
          </p:cNvPr>
          <p:cNvGraphicFramePr/>
          <p:nvPr>
            <p:extLst>
              <p:ext uri="{D42A27DB-BD31-4B8C-83A1-F6EECF244321}">
                <p14:modId xmlns:p14="http://schemas.microsoft.com/office/powerpoint/2010/main" val="1232455083"/>
              </p:ext>
            </p:extLst>
          </p:nvPr>
        </p:nvGraphicFramePr>
        <p:xfrm>
          <a:off x="467637" y="6285847"/>
          <a:ext cx="11244635" cy="4220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Graphic 6" descr="Grinning Face with No Fill">
            <a:extLst>
              <a:ext uri="{FF2B5EF4-FFF2-40B4-BE49-F238E27FC236}">
                <a16:creationId xmlns:a16="http://schemas.microsoft.com/office/drawing/2014/main" id="{928E32B5-7702-42AB-96AC-CEE2D68FCAC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945566" y="3754244"/>
            <a:ext cx="2300868" cy="2300868"/>
          </a:xfrm>
          <a:prstGeom prst="rect">
            <a:avLst/>
          </a:prstGeom>
        </p:spPr>
      </p:pic>
    </p:spTree>
    <p:extLst>
      <p:ext uri="{BB962C8B-B14F-4D97-AF65-F5344CB8AC3E}">
        <p14:creationId xmlns:p14="http://schemas.microsoft.com/office/powerpoint/2010/main" val="2156357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lstStyle/>
          <a:p>
            <a:r>
              <a:rPr lang="en-US" dirty="0"/>
              <a:t>Wrap It Up!</a:t>
            </a:r>
          </a:p>
        </p:txBody>
      </p:sp>
      <p:sp>
        <p:nvSpPr>
          <p:cNvPr id="3" name="Text Placeholder 2"/>
          <p:cNvSpPr>
            <a:spLocks noGrp="1"/>
          </p:cNvSpPr>
          <p:nvPr>
            <p:ph type="body" idx="1"/>
          </p:nvPr>
        </p:nvSpPr>
        <p:spPr>
          <a:xfrm>
            <a:off x="831850" y="4589463"/>
            <a:ext cx="10515600" cy="1500187"/>
          </a:xfrm>
        </p:spPr>
        <p:txBody>
          <a:bodyPr/>
          <a:lstStyle/>
          <a:p>
            <a:r>
              <a:rPr lang="en-US" dirty="0"/>
              <a:t>Summary</a:t>
            </a:r>
          </a:p>
        </p:txBody>
      </p:sp>
      <p:sp>
        <p:nvSpPr>
          <p:cNvPr id="9" name="Slide Number Placeholder 8">
            <a:extLst>
              <a:ext uri="{FF2B5EF4-FFF2-40B4-BE49-F238E27FC236}">
                <a16:creationId xmlns:a16="http://schemas.microsoft.com/office/drawing/2014/main" id="{73C1B668-9A51-43BB-9CFA-C2E0FF664374}"/>
              </a:ext>
            </a:extLst>
          </p:cNvPr>
          <p:cNvSpPr>
            <a:spLocks noGrp="1"/>
          </p:cNvSpPr>
          <p:nvPr>
            <p:ph type="sldNum" sz="quarter" idx="12"/>
          </p:nvPr>
        </p:nvSpPr>
        <p:spPr>
          <a:xfrm>
            <a:off x="11561199" y="6356350"/>
            <a:ext cx="559242" cy="365125"/>
          </a:xfrm>
        </p:spPr>
        <p:txBody>
          <a:bodyPr/>
          <a:lstStyle/>
          <a:p>
            <a:fld id="{9F53B199-6D7C-402C-A5BA-EEA8D00CD985}" type="slidenum">
              <a:rPr lang="en-US" smtClean="0"/>
              <a:t>14</a:t>
            </a:fld>
            <a:endParaRPr lang="en-US" dirty="0"/>
          </a:p>
        </p:txBody>
      </p:sp>
      <p:graphicFrame>
        <p:nvGraphicFramePr>
          <p:cNvPr id="5" name="Diagram 4">
            <a:extLst>
              <a:ext uri="{FF2B5EF4-FFF2-40B4-BE49-F238E27FC236}">
                <a16:creationId xmlns:a16="http://schemas.microsoft.com/office/drawing/2014/main" id="{4449C56F-67BA-4B3E-8C4D-15D59AE4F0B5}"/>
              </a:ext>
            </a:extLst>
          </p:cNvPr>
          <p:cNvGraphicFramePr/>
          <p:nvPr>
            <p:extLst>
              <p:ext uri="{D42A27DB-BD31-4B8C-83A1-F6EECF244321}">
                <p14:modId xmlns:p14="http://schemas.microsoft.com/office/powerpoint/2010/main" val="155696480"/>
              </p:ext>
            </p:extLst>
          </p:nvPr>
        </p:nvGraphicFramePr>
        <p:xfrm>
          <a:off x="467637" y="6285847"/>
          <a:ext cx="11244635" cy="4220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3327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0769"/>
          </a:xfrm>
        </p:spPr>
        <p:txBody>
          <a:bodyPr>
            <a:normAutofit/>
          </a:bodyPr>
          <a:lstStyle/>
          <a:p>
            <a:r>
              <a:rPr lang="en-US" dirty="0"/>
              <a:t>Summary</a:t>
            </a:r>
          </a:p>
        </p:txBody>
      </p:sp>
      <p:sp>
        <p:nvSpPr>
          <p:cNvPr id="3" name="Content Placeholder 2"/>
          <p:cNvSpPr>
            <a:spLocks noGrp="1"/>
          </p:cNvSpPr>
          <p:nvPr>
            <p:ph idx="1"/>
          </p:nvPr>
        </p:nvSpPr>
        <p:spPr>
          <a:xfrm>
            <a:off x="838200" y="1256522"/>
            <a:ext cx="10515600" cy="4920441"/>
          </a:xfrm>
        </p:spPr>
        <p:txBody>
          <a:bodyPr>
            <a:normAutofit/>
          </a:bodyPr>
          <a:lstStyle/>
          <a:p>
            <a:r>
              <a:rPr lang="en-US" dirty="0"/>
              <a:t>Find your niche in BI</a:t>
            </a:r>
          </a:p>
          <a:p>
            <a:r>
              <a:rPr lang="en-US" dirty="0"/>
              <a:t>Practice trust, empathy, and compassion</a:t>
            </a:r>
          </a:p>
          <a:p>
            <a:r>
              <a:rPr lang="en-US" dirty="0"/>
              <a:t>Be visible</a:t>
            </a:r>
          </a:p>
          <a:p>
            <a:r>
              <a:rPr lang="en-US" dirty="0"/>
              <a:t>Incentivize thought leadership</a:t>
            </a:r>
          </a:p>
          <a:p>
            <a:r>
              <a:rPr lang="en-US" dirty="0"/>
              <a:t>Develop a partner network</a:t>
            </a:r>
          </a:p>
          <a:p>
            <a:r>
              <a:rPr lang="en-US" dirty="0"/>
              <a:t>Foster a local-community</a:t>
            </a:r>
          </a:p>
          <a:p>
            <a:r>
              <a:rPr lang="en-US" dirty="0"/>
              <a:t>Enable Power BI champions</a:t>
            </a:r>
          </a:p>
          <a:p>
            <a:r>
              <a:rPr lang="en-US" dirty="0"/>
              <a:t>“Delighting Clients since 1993…” – CSG Pro</a:t>
            </a:r>
          </a:p>
          <a:p>
            <a:pPr marL="914400" lvl="1" indent="-457200">
              <a:buFont typeface="+mj-lt"/>
              <a:buAutoNum type="arabicPeriod"/>
            </a:pPr>
            <a:endParaRPr lang="en-US" dirty="0"/>
          </a:p>
          <a:p>
            <a:pPr marL="457200" lvl="1" indent="0">
              <a:buNone/>
            </a:pPr>
            <a:endParaRPr lang="en-US" u="sng" dirty="0"/>
          </a:p>
        </p:txBody>
      </p:sp>
      <p:sp>
        <p:nvSpPr>
          <p:cNvPr id="6" name="Slide Number Placeholder 5">
            <a:extLst>
              <a:ext uri="{FF2B5EF4-FFF2-40B4-BE49-F238E27FC236}">
                <a16:creationId xmlns:a16="http://schemas.microsoft.com/office/drawing/2014/main" id="{15D10922-526D-42E3-8B2C-E2E0B675F4A2}"/>
              </a:ext>
            </a:extLst>
          </p:cNvPr>
          <p:cNvSpPr>
            <a:spLocks noGrp="1"/>
          </p:cNvSpPr>
          <p:nvPr>
            <p:ph type="sldNum" sz="quarter" idx="12"/>
          </p:nvPr>
        </p:nvSpPr>
        <p:spPr/>
        <p:txBody>
          <a:bodyPr/>
          <a:lstStyle/>
          <a:p>
            <a:fld id="{9F53B199-6D7C-402C-A5BA-EEA8D00CD985}" type="slidenum">
              <a:rPr lang="en-US" smtClean="0"/>
              <a:t>15</a:t>
            </a:fld>
            <a:endParaRPr lang="en-US" dirty="0"/>
          </a:p>
        </p:txBody>
      </p:sp>
      <p:graphicFrame>
        <p:nvGraphicFramePr>
          <p:cNvPr id="5" name="Diagram 4">
            <a:extLst>
              <a:ext uri="{FF2B5EF4-FFF2-40B4-BE49-F238E27FC236}">
                <a16:creationId xmlns:a16="http://schemas.microsoft.com/office/drawing/2014/main" id="{47F78912-9247-42B4-9F9A-C69D35EAB818}"/>
              </a:ext>
            </a:extLst>
          </p:cNvPr>
          <p:cNvGraphicFramePr/>
          <p:nvPr>
            <p:extLst>
              <p:ext uri="{D42A27DB-BD31-4B8C-83A1-F6EECF244321}">
                <p14:modId xmlns:p14="http://schemas.microsoft.com/office/powerpoint/2010/main" val="250287979"/>
              </p:ext>
            </p:extLst>
          </p:nvPr>
        </p:nvGraphicFramePr>
        <p:xfrm>
          <a:off x="467637" y="6285847"/>
          <a:ext cx="11244635" cy="4220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2062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F6F79D-5DC1-4289-8611-2C30D0EA27E6}"/>
              </a:ext>
            </a:extLst>
          </p:cNvPr>
          <p:cNvSpPr/>
          <p:nvPr/>
        </p:nvSpPr>
        <p:spPr>
          <a:xfrm>
            <a:off x="6105655" y="0"/>
            <a:ext cx="6086345" cy="6858000"/>
          </a:xfrm>
          <a:prstGeom prst="rect">
            <a:avLst/>
          </a:prstGeom>
          <a:solidFill>
            <a:srgbClr val="9CBE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48B5AA9E-14E8-47A1-A569-E2DD67258740}"/>
              </a:ext>
            </a:extLst>
          </p:cNvPr>
          <p:cNvPicPr>
            <a:picLocks noChangeAspect="1"/>
          </p:cNvPicPr>
          <p:nvPr/>
        </p:nvPicPr>
        <p:blipFill rotWithShape="1">
          <a:blip r:embed="rId2">
            <a:extLst>
              <a:ext uri="{28A0092B-C50C-407E-A947-70E740481C1C}">
                <a14:useLocalDpi xmlns:a14="http://schemas.microsoft.com/office/drawing/2010/main" val="0"/>
              </a:ext>
            </a:extLst>
          </a:blip>
          <a:srcRect l="4570" r="4351"/>
          <a:stretch/>
        </p:blipFill>
        <p:spPr>
          <a:xfrm>
            <a:off x="20" y="10"/>
            <a:ext cx="6105635" cy="6857990"/>
          </a:xfrm>
          <a:prstGeom prst="rect">
            <a:avLst/>
          </a:prstGeom>
        </p:spPr>
      </p:pic>
      <p:sp>
        <p:nvSpPr>
          <p:cNvPr id="2" name="Title 1"/>
          <p:cNvSpPr>
            <a:spLocks noGrp="1"/>
          </p:cNvSpPr>
          <p:nvPr>
            <p:ph type="title"/>
          </p:nvPr>
        </p:nvSpPr>
        <p:spPr>
          <a:xfrm>
            <a:off x="6745734" y="640081"/>
            <a:ext cx="5250795" cy="3637373"/>
          </a:xfrm>
          <a:noFill/>
        </p:spPr>
        <p:txBody>
          <a:bodyPr vert="horz" lIns="91440" tIns="45720" rIns="91440" bIns="45720" rtlCol="0" anchor="b">
            <a:normAutofit/>
          </a:bodyPr>
          <a:lstStyle/>
          <a:p>
            <a:r>
              <a:rPr lang="en-US" cap="all" spc="200" dirty="0">
                <a:solidFill>
                  <a:schemeClr val="tx1">
                    <a:lumMod val="90000"/>
                    <a:lumOff val="10000"/>
                  </a:schemeClr>
                </a:solidFill>
                <a:latin typeface="+mj-lt"/>
              </a:rPr>
              <a:t>Questions???</a:t>
            </a:r>
          </a:p>
        </p:txBody>
      </p:sp>
      <p:sp>
        <p:nvSpPr>
          <p:cNvPr id="9" name="Slide Number Placeholder 8">
            <a:extLst>
              <a:ext uri="{FF2B5EF4-FFF2-40B4-BE49-F238E27FC236}">
                <a16:creationId xmlns:a16="http://schemas.microsoft.com/office/drawing/2014/main" id="{73C1B668-9A51-43BB-9CFA-C2E0FF664374}"/>
              </a:ext>
            </a:extLst>
          </p:cNvPr>
          <p:cNvSpPr>
            <a:spLocks noGrp="1"/>
          </p:cNvSpPr>
          <p:nvPr>
            <p:ph type="sldNum" sz="quarter" idx="12"/>
          </p:nvPr>
        </p:nvSpPr>
        <p:spPr>
          <a:xfrm>
            <a:off x="10926476" y="6356350"/>
            <a:ext cx="625443" cy="365125"/>
          </a:xfrm>
          <a:noFill/>
        </p:spPr>
        <p:txBody>
          <a:bodyPr vert="horz" lIns="91440" tIns="45720" rIns="91440" bIns="45720" rtlCol="0" anchor="ctr">
            <a:normAutofit/>
          </a:bodyPr>
          <a:lstStyle/>
          <a:p>
            <a:pPr>
              <a:spcAft>
                <a:spcPts val="600"/>
              </a:spcAft>
              <a:defRPr/>
            </a:pPr>
            <a:fld id="{9F53B199-6D7C-402C-A5BA-EEA8D00CD985}" type="slidenum">
              <a:rPr lang="en-US">
                <a:solidFill>
                  <a:prstClr val="black">
                    <a:tint val="75000"/>
                  </a:prstClr>
                </a:solidFill>
                <a:latin typeface="Calibri" panose="020F0502020204030204"/>
              </a:rPr>
              <a:pPr>
                <a:spcAft>
                  <a:spcPts val="600"/>
                </a:spcAft>
                <a:defRPr/>
              </a:pPr>
              <a:t>16</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4212314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
        <p:nvSpPr>
          <p:cNvPr id="3" name="Subtitle 2"/>
          <p:cNvSpPr>
            <a:spLocks noGrp="1"/>
          </p:cNvSpPr>
          <p:nvPr>
            <p:ph type="subTitle" idx="1"/>
          </p:nvPr>
        </p:nvSpPr>
        <p:spPr>
          <a:noFill/>
        </p:spPr>
        <p:txBody>
          <a:bodyPr/>
          <a:lstStyle/>
          <a:p>
            <a:r>
              <a:rPr lang="en-US" dirty="0"/>
              <a:t>PBI Partner Call</a:t>
            </a:r>
          </a:p>
          <a:p>
            <a:r>
              <a:rPr lang="en-US" dirty="0"/>
              <a:t>April 11</a:t>
            </a:r>
            <a:r>
              <a:rPr lang="en-US" baseline="30000" dirty="0"/>
              <a:t>th</a:t>
            </a:r>
            <a:r>
              <a:rPr lang="en-US" dirty="0"/>
              <a:t>, 2018</a:t>
            </a:r>
          </a:p>
          <a:p>
            <a:r>
              <a:rPr lang="en-US" dirty="0"/>
              <a:t>Gregory Petrossian</a:t>
            </a:r>
          </a:p>
          <a:p>
            <a:r>
              <a:rPr lang="en-US" dirty="0"/>
              <a:t>Ron Ellis Gaut</a:t>
            </a:r>
          </a:p>
        </p:txBody>
      </p:sp>
      <p:sp>
        <p:nvSpPr>
          <p:cNvPr id="6" name="Slide Number Placeholder 5">
            <a:extLst>
              <a:ext uri="{FF2B5EF4-FFF2-40B4-BE49-F238E27FC236}">
                <a16:creationId xmlns:a16="http://schemas.microsoft.com/office/drawing/2014/main" id="{7CAE4B91-0000-4FDC-94C3-9829D5550745}"/>
              </a:ext>
            </a:extLst>
          </p:cNvPr>
          <p:cNvSpPr>
            <a:spLocks noGrp="1"/>
          </p:cNvSpPr>
          <p:nvPr>
            <p:ph type="sldNum" sz="quarter" idx="12"/>
          </p:nvPr>
        </p:nvSpPr>
        <p:spPr>
          <a:xfrm>
            <a:off x="11561199" y="6356350"/>
            <a:ext cx="559242" cy="365125"/>
          </a:xfrm>
        </p:spPr>
        <p:txBody>
          <a:bodyPr/>
          <a:lstStyle/>
          <a:p>
            <a:pPr algn="r"/>
            <a:fld id="{9F53B199-6D7C-402C-A5BA-EEA8D00CD985}" type="slidenum">
              <a:rPr lang="en-US" sz="1200" smtClean="0">
                <a:latin typeface="Calibri" panose="020F0502020204030204" pitchFamily="34" charset="0"/>
                <a:cs typeface="Calibri" panose="020F0502020204030204" pitchFamily="34" charset="0"/>
              </a:rPr>
              <a:pPr algn="r"/>
              <a:t>17</a:t>
            </a:fld>
            <a:endParaRPr lang="en-US" sz="1200" dirty="0">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97E283A7-0DDB-4C8A-B851-4BDD961BA4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5307" y="239899"/>
            <a:ext cx="3982253" cy="4076818"/>
          </a:xfrm>
          <a:prstGeom prst="rect">
            <a:avLst/>
          </a:prstGeom>
        </p:spPr>
      </p:pic>
      <p:pic>
        <p:nvPicPr>
          <p:cNvPr id="10" name="Picture 9">
            <a:extLst>
              <a:ext uri="{FF2B5EF4-FFF2-40B4-BE49-F238E27FC236}">
                <a16:creationId xmlns:a16="http://schemas.microsoft.com/office/drawing/2014/main" id="{6B88F3B8-CB0C-4B8A-9F70-F8D9C4C646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9800" y="-502992"/>
            <a:ext cx="5562600" cy="5562600"/>
          </a:xfrm>
          <a:prstGeom prst="rect">
            <a:avLst/>
          </a:prstGeom>
        </p:spPr>
      </p:pic>
      <p:cxnSp>
        <p:nvCxnSpPr>
          <p:cNvPr id="11" name="Straight Connector 10">
            <a:extLst>
              <a:ext uri="{FF2B5EF4-FFF2-40B4-BE49-F238E27FC236}">
                <a16:creationId xmlns:a16="http://schemas.microsoft.com/office/drawing/2014/main" id="{8B9D3826-0050-4757-A227-BE7B46405133}"/>
              </a:ext>
            </a:extLst>
          </p:cNvPr>
          <p:cNvCxnSpPr/>
          <p:nvPr/>
        </p:nvCxnSpPr>
        <p:spPr>
          <a:xfrm>
            <a:off x="6410960" y="239899"/>
            <a:ext cx="0" cy="4076818"/>
          </a:xfrm>
          <a:prstGeom prst="line">
            <a:avLst/>
          </a:prstGeom>
          <a:ln w="571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006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8535F-D1F5-4A33-89D3-43295AC2D266}"/>
              </a:ext>
            </a:extLst>
          </p:cNvPr>
          <p:cNvSpPr>
            <a:spLocks noGrp="1"/>
          </p:cNvSpPr>
          <p:nvPr>
            <p:ph type="title"/>
          </p:nvPr>
        </p:nvSpPr>
        <p:spPr/>
        <p:txBody>
          <a:bodyPr/>
          <a:lstStyle/>
          <a:p>
            <a:r>
              <a:rPr lang="en-US" dirty="0"/>
              <a:t>Overview</a:t>
            </a:r>
          </a:p>
        </p:txBody>
      </p:sp>
      <p:sp>
        <p:nvSpPr>
          <p:cNvPr id="4" name="Slide Number Placeholder 3">
            <a:extLst>
              <a:ext uri="{FF2B5EF4-FFF2-40B4-BE49-F238E27FC236}">
                <a16:creationId xmlns:a16="http://schemas.microsoft.com/office/drawing/2014/main" id="{A39D1F27-877A-4DB9-BCC0-050B3384A1E1}"/>
              </a:ext>
            </a:extLst>
          </p:cNvPr>
          <p:cNvSpPr>
            <a:spLocks noGrp="1"/>
          </p:cNvSpPr>
          <p:nvPr>
            <p:ph type="sldNum" sz="quarter" idx="12"/>
          </p:nvPr>
        </p:nvSpPr>
        <p:spPr/>
        <p:txBody>
          <a:bodyPr/>
          <a:lstStyle/>
          <a:p>
            <a:fld id="{9F53B199-6D7C-402C-A5BA-EEA8D00CD985}" type="slidenum">
              <a:rPr lang="en-US" smtClean="0"/>
              <a:t>2</a:t>
            </a:fld>
            <a:endParaRPr lang="en-US" dirty="0"/>
          </a:p>
        </p:txBody>
      </p:sp>
      <p:sp>
        <p:nvSpPr>
          <p:cNvPr id="7" name="Content Placeholder 6">
            <a:extLst>
              <a:ext uri="{FF2B5EF4-FFF2-40B4-BE49-F238E27FC236}">
                <a16:creationId xmlns:a16="http://schemas.microsoft.com/office/drawing/2014/main" id="{C7B1524B-D07D-49D8-B56A-ECE95DEC6927}"/>
              </a:ext>
            </a:extLst>
          </p:cNvPr>
          <p:cNvSpPr>
            <a:spLocks noGrp="1"/>
          </p:cNvSpPr>
          <p:nvPr>
            <p:ph idx="1"/>
          </p:nvPr>
        </p:nvSpPr>
        <p:spPr/>
        <p:txBody>
          <a:bodyPr>
            <a:normAutofit/>
          </a:bodyPr>
          <a:lstStyle/>
          <a:p>
            <a:pPr>
              <a:lnSpc>
                <a:spcPct val="150000"/>
              </a:lnSpc>
            </a:pPr>
            <a:r>
              <a:rPr lang="en-US" sz="4000" b="1" dirty="0"/>
              <a:t> Business Strategy Challenges </a:t>
            </a:r>
            <a:r>
              <a:rPr lang="en-US" sz="4000" dirty="0"/>
              <a:t>– </a:t>
            </a:r>
            <a:r>
              <a:rPr lang="en-US" sz="4000" i="1" dirty="0"/>
              <a:t>5 min</a:t>
            </a:r>
          </a:p>
          <a:p>
            <a:pPr>
              <a:lnSpc>
                <a:spcPct val="150000"/>
              </a:lnSpc>
            </a:pPr>
            <a:r>
              <a:rPr lang="en-US" sz="4000" b="1" dirty="0"/>
              <a:t> Client Engagement Expectations </a:t>
            </a:r>
            <a:r>
              <a:rPr lang="en-US" sz="4000" dirty="0"/>
              <a:t>– </a:t>
            </a:r>
            <a:r>
              <a:rPr lang="en-US" sz="4000" i="1" dirty="0"/>
              <a:t>5 min</a:t>
            </a:r>
          </a:p>
          <a:p>
            <a:pPr>
              <a:lnSpc>
                <a:spcPct val="150000"/>
              </a:lnSpc>
            </a:pPr>
            <a:r>
              <a:rPr lang="en-US" sz="4000" b="1" dirty="0"/>
              <a:t> Winning Power BI Business </a:t>
            </a:r>
            <a:r>
              <a:rPr lang="en-US" sz="4000" dirty="0"/>
              <a:t>– </a:t>
            </a:r>
            <a:r>
              <a:rPr lang="en-US" sz="4000" i="1" dirty="0"/>
              <a:t>15 min</a:t>
            </a:r>
          </a:p>
          <a:p>
            <a:pPr>
              <a:lnSpc>
                <a:spcPct val="150000"/>
              </a:lnSpc>
            </a:pPr>
            <a:r>
              <a:rPr lang="en-US" sz="4000" b="1" dirty="0"/>
              <a:t> Summary / Q&amp;A</a:t>
            </a:r>
            <a:r>
              <a:rPr lang="en-US" sz="4000" dirty="0"/>
              <a:t> – </a:t>
            </a:r>
            <a:r>
              <a:rPr lang="en-US" sz="4000" i="1" dirty="0"/>
              <a:t>5 min</a:t>
            </a:r>
          </a:p>
          <a:p>
            <a:pPr lvl="1"/>
            <a:endParaRPr lang="en-US" dirty="0"/>
          </a:p>
          <a:p>
            <a:endParaRPr lang="en-US" dirty="0"/>
          </a:p>
          <a:p>
            <a:pPr lvl="1"/>
            <a:endParaRPr lang="en-US" dirty="0"/>
          </a:p>
        </p:txBody>
      </p:sp>
    </p:spTree>
    <p:extLst>
      <p:ext uri="{BB962C8B-B14F-4D97-AF65-F5344CB8AC3E}">
        <p14:creationId xmlns:p14="http://schemas.microsoft.com/office/powerpoint/2010/main" val="3570483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lstStyle/>
          <a:p>
            <a:r>
              <a:rPr lang="en-US" dirty="0"/>
              <a:t>Winning Business with Power BI</a:t>
            </a:r>
          </a:p>
        </p:txBody>
      </p:sp>
      <p:sp>
        <p:nvSpPr>
          <p:cNvPr id="3" name="Text Placeholder 2"/>
          <p:cNvSpPr>
            <a:spLocks noGrp="1"/>
          </p:cNvSpPr>
          <p:nvPr>
            <p:ph type="body" idx="1"/>
          </p:nvPr>
        </p:nvSpPr>
        <p:spPr>
          <a:xfrm>
            <a:off x="831850" y="4589463"/>
            <a:ext cx="10515600" cy="1500187"/>
          </a:xfrm>
        </p:spPr>
        <p:txBody>
          <a:bodyPr/>
          <a:lstStyle/>
          <a:p>
            <a:r>
              <a:rPr lang="en-US" dirty="0"/>
              <a:t>Business Strategy, Client Engagement, and Winning Power BI Business</a:t>
            </a:r>
          </a:p>
        </p:txBody>
      </p:sp>
      <p:sp>
        <p:nvSpPr>
          <p:cNvPr id="9" name="Slide Number Placeholder 8">
            <a:extLst>
              <a:ext uri="{FF2B5EF4-FFF2-40B4-BE49-F238E27FC236}">
                <a16:creationId xmlns:a16="http://schemas.microsoft.com/office/drawing/2014/main" id="{73C1B668-9A51-43BB-9CFA-C2E0FF664374}"/>
              </a:ext>
            </a:extLst>
          </p:cNvPr>
          <p:cNvSpPr>
            <a:spLocks noGrp="1"/>
          </p:cNvSpPr>
          <p:nvPr>
            <p:ph type="sldNum" sz="quarter" idx="12"/>
          </p:nvPr>
        </p:nvSpPr>
        <p:spPr>
          <a:xfrm>
            <a:off x="11561199" y="6356350"/>
            <a:ext cx="559242" cy="365125"/>
          </a:xfrm>
        </p:spPr>
        <p:txBody>
          <a:bodyPr/>
          <a:lstStyle/>
          <a:p>
            <a:fld id="{9F53B199-6D7C-402C-A5BA-EEA8D00CD985}" type="slidenum">
              <a:rPr lang="en-US" smtClean="0"/>
              <a:t>3</a:t>
            </a:fld>
            <a:endParaRPr lang="en-US" dirty="0"/>
          </a:p>
        </p:txBody>
      </p:sp>
      <p:graphicFrame>
        <p:nvGraphicFramePr>
          <p:cNvPr id="5" name="Diagram 4">
            <a:extLst>
              <a:ext uri="{FF2B5EF4-FFF2-40B4-BE49-F238E27FC236}">
                <a16:creationId xmlns:a16="http://schemas.microsoft.com/office/drawing/2014/main" id="{5DFB5272-788A-4AA4-995D-E10B090D003A}"/>
              </a:ext>
            </a:extLst>
          </p:cNvPr>
          <p:cNvGraphicFramePr/>
          <p:nvPr>
            <p:extLst>
              <p:ext uri="{D42A27DB-BD31-4B8C-83A1-F6EECF244321}">
                <p14:modId xmlns:p14="http://schemas.microsoft.com/office/powerpoint/2010/main" val="1629321517"/>
              </p:ext>
            </p:extLst>
          </p:nvPr>
        </p:nvGraphicFramePr>
        <p:xfrm>
          <a:off x="467637" y="6285847"/>
          <a:ext cx="11244635" cy="4220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2695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EFACE3C5-1586-42EF-8B46-1F466871D97E}"/>
              </a:ext>
            </a:extLst>
          </p:cNvPr>
          <p:cNvSpPr>
            <a:spLocks noGrp="1"/>
          </p:cNvSpPr>
          <p:nvPr>
            <p:ph type="body" idx="1"/>
          </p:nvPr>
        </p:nvSpPr>
        <p:spPr>
          <a:xfrm>
            <a:off x="839788" y="1080280"/>
            <a:ext cx="5157787" cy="823912"/>
          </a:xfrm>
        </p:spPr>
        <p:txBody>
          <a:bodyPr anchor="ctr"/>
          <a:lstStyle/>
          <a:p>
            <a:r>
              <a:rPr lang="en-US" dirty="0"/>
              <a:t>Challenge</a:t>
            </a:r>
          </a:p>
        </p:txBody>
      </p:sp>
      <p:sp>
        <p:nvSpPr>
          <p:cNvPr id="3" name="Content Placeholder 2">
            <a:extLst>
              <a:ext uri="{FF2B5EF4-FFF2-40B4-BE49-F238E27FC236}">
                <a16:creationId xmlns:a16="http://schemas.microsoft.com/office/drawing/2014/main" id="{B2ED5458-B344-48CE-A64C-CDE0F5D7E9CB}"/>
              </a:ext>
            </a:extLst>
          </p:cNvPr>
          <p:cNvSpPr>
            <a:spLocks noGrp="1"/>
          </p:cNvSpPr>
          <p:nvPr>
            <p:ph sz="half" idx="2"/>
          </p:nvPr>
        </p:nvSpPr>
        <p:spPr>
          <a:xfrm>
            <a:off x="839788" y="1804915"/>
            <a:ext cx="5157787" cy="4470482"/>
          </a:xfrm>
        </p:spPr>
        <p:txBody>
          <a:bodyPr>
            <a:noAutofit/>
          </a:bodyPr>
          <a:lstStyle/>
          <a:p>
            <a:pPr marL="514350" lvl="0" indent="-514350">
              <a:lnSpc>
                <a:spcPct val="110000"/>
              </a:lnSpc>
              <a:buFont typeface="+mj-lt"/>
              <a:buAutoNum type="arabicPeriod"/>
            </a:pPr>
            <a:r>
              <a:rPr lang="en-US" sz="1800" dirty="0"/>
              <a:t>Hiring and retaining top talent</a:t>
            </a:r>
          </a:p>
          <a:p>
            <a:pPr marL="514350" lvl="0" indent="-514350">
              <a:lnSpc>
                <a:spcPct val="110000"/>
              </a:lnSpc>
              <a:buFont typeface="+mj-lt"/>
              <a:buAutoNum type="arabicPeriod"/>
            </a:pPr>
            <a:r>
              <a:rPr lang="en-US" sz="1800" dirty="0"/>
              <a:t>Premium rates and value perception (overcoming sticker shock)</a:t>
            </a:r>
          </a:p>
          <a:p>
            <a:pPr marL="514350" lvl="0" indent="-514350">
              <a:lnSpc>
                <a:spcPct val="110000"/>
              </a:lnSpc>
              <a:buFont typeface="+mj-lt"/>
              <a:buAutoNum type="arabicPeriod"/>
            </a:pPr>
            <a:r>
              <a:rPr lang="en-US" sz="1800" dirty="0"/>
              <a:t>Finding time for staff to invest in professional development and stay current with monthly product updates</a:t>
            </a:r>
          </a:p>
          <a:p>
            <a:pPr marL="514350" lvl="0" indent="-514350">
              <a:lnSpc>
                <a:spcPct val="110000"/>
              </a:lnSpc>
              <a:buFont typeface="+mj-lt"/>
              <a:buAutoNum type="arabicPeriod"/>
            </a:pPr>
            <a:r>
              <a:rPr lang="en-US" sz="1800" dirty="0"/>
              <a:t>How to differentiate from the competition</a:t>
            </a:r>
          </a:p>
          <a:p>
            <a:pPr marL="514350" lvl="0" indent="-514350">
              <a:lnSpc>
                <a:spcPct val="110000"/>
              </a:lnSpc>
              <a:buFont typeface="+mj-lt"/>
              <a:buAutoNum type="arabicPeriod"/>
            </a:pPr>
            <a:r>
              <a:rPr lang="en-US" sz="1800" dirty="0"/>
              <a:t>Pure PBI engagements are naturally short – must fill pipeline</a:t>
            </a:r>
          </a:p>
        </p:txBody>
      </p:sp>
      <p:sp>
        <p:nvSpPr>
          <p:cNvPr id="6" name="Text Placeholder 5">
            <a:extLst>
              <a:ext uri="{FF2B5EF4-FFF2-40B4-BE49-F238E27FC236}">
                <a16:creationId xmlns:a16="http://schemas.microsoft.com/office/drawing/2014/main" id="{F7BEAC2A-1E14-4549-AFF1-1704E4E5437E}"/>
              </a:ext>
            </a:extLst>
          </p:cNvPr>
          <p:cNvSpPr>
            <a:spLocks noGrp="1"/>
          </p:cNvSpPr>
          <p:nvPr>
            <p:ph type="body" sz="quarter" idx="3"/>
          </p:nvPr>
        </p:nvSpPr>
        <p:spPr>
          <a:xfrm>
            <a:off x="6172200" y="1080280"/>
            <a:ext cx="5183188" cy="823912"/>
          </a:xfrm>
        </p:spPr>
        <p:txBody>
          <a:bodyPr anchor="ctr"/>
          <a:lstStyle/>
          <a:p>
            <a:r>
              <a:rPr lang="en-US" dirty="0"/>
              <a:t>Overcome</a:t>
            </a:r>
          </a:p>
        </p:txBody>
      </p:sp>
      <p:sp>
        <p:nvSpPr>
          <p:cNvPr id="7" name="Content Placeholder 6">
            <a:extLst>
              <a:ext uri="{FF2B5EF4-FFF2-40B4-BE49-F238E27FC236}">
                <a16:creationId xmlns:a16="http://schemas.microsoft.com/office/drawing/2014/main" id="{8B056453-BCC0-480D-B0BC-68A57E678336}"/>
              </a:ext>
            </a:extLst>
          </p:cNvPr>
          <p:cNvSpPr>
            <a:spLocks noGrp="1"/>
          </p:cNvSpPr>
          <p:nvPr>
            <p:ph sz="quarter" idx="4"/>
          </p:nvPr>
        </p:nvSpPr>
        <p:spPr>
          <a:xfrm>
            <a:off x="6172200" y="1804916"/>
            <a:ext cx="5183188" cy="4470481"/>
          </a:xfrm>
        </p:spPr>
        <p:txBody>
          <a:bodyPr>
            <a:normAutofit/>
          </a:bodyPr>
          <a:lstStyle/>
          <a:p>
            <a:pPr marL="514350" indent="-514350">
              <a:lnSpc>
                <a:spcPct val="110000"/>
              </a:lnSpc>
              <a:buFont typeface="+mj-lt"/>
              <a:buAutoNum type="arabicPeriod"/>
            </a:pPr>
            <a:r>
              <a:rPr lang="en-US" sz="1800" dirty="0"/>
              <a:t>Company culture, shared values, positive perception</a:t>
            </a:r>
          </a:p>
          <a:p>
            <a:pPr marL="514350" indent="-514350">
              <a:lnSpc>
                <a:spcPct val="110000"/>
              </a:lnSpc>
              <a:buFont typeface="+mj-lt"/>
              <a:buAutoNum type="arabicPeriod"/>
            </a:pPr>
            <a:r>
              <a:rPr lang="en-US" sz="1800" dirty="0"/>
              <a:t>Project perception of organization – thought leadership</a:t>
            </a:r>
          </a:p>
          <a:p>
            <a:pPr marL="514350" indent="-514350">
              <a:lnSpc>
                <a:spcPct val="110000"/>
              </a:lnSpc>
              <a:buFont typeface="+mj-lt"/>
              <a:buAutoNum type="arabicPeriod"/>
            </a:pPr>
            <a:r>
              <a:rPr lang="en-US" sz="1800" dirty="0"/>
              <a:t>Collaborative learning, passion for learning, continual learning</a:t>
            </a:r>
          </a:p>
          <a:p>
            <a:pPr marL="514350" indent="-514350">
              <a:lnSpc>
                <a:spcPct val="110000"/>
              </a:lnSpc>
              <a:buFont typeface="+mj-lt"/>
              <a:buAutoNum type="arabicPeriod"/>
            </a:pPr>
            <a:r>
              <a:rPr lang="en-US" sz="1800" dirty="0"/>
              <a:t>Opportunity meets preparedness – find a niche</a:t>
            </a:r>
          </a:p>
          <a:p>
            <a:pPr marL="514350" indent="-514350">
              <a:lnSpc>
                <a:spcPct val="110000"/>
              </a:lnSpc>
              <a:buFont typeface="+mj-lt"/>
              <a:buAutoNum type="arabicPeriod"/>
            </a:pPr>
            <a:r>
              <a:rPr lang="en-US" sz="1800" dirty="0"/>
              <a:t>Opportunities build on each other – full stack perspective</a:t>
            </a:r>
          </a:p>
        </p:txBody>
      </p:sp>
      <p:sp>
        <p:nvSpPr>
          <p:cNvPr id="4" name="Slide Number Placeholder 3">
            <a:extLst>
              <a:ext uri="{FF2B5EF4-FFF2-40B4-BE49-F238E27FC236}">
                <a16:creationId xmlns:a16="http://schemas.microsoft.com/office/drawing/2014/main" id="{F8AEA917-2433-4C3A-9F96-659C54D5F575}"/>
              </a:ext>
            </a:extLst>
          </p:cNvPr>
          <p:cNvSpPr>
            <a:spLocks noGrp="1"/>
          </p:cNvSpPr>
          <p:nvPr>
            <p:ph type="sldNum" sz="quarter" idx="12"/>
          </p:nvPr>
        </p:nvSpPr>
        <p:spPr/>
        <p:txBody>
          <a:bodyPr/>
          <a:lstStyle/>
          <a:p>
            <a:fld id="{9F53B199-6D7C-402C-A5BA-EEA8D00CD985}" type="slidenum">
              <a:rPr lang="en-US" smtClean="0"/>
              <a:t>4</a:t>
            </a:fld>
            <a:endParaRPr lang="en-US" dirty="0"/>
          </a:p>
        </p:txBody>
      </p:sp>
      <p:sp>
        <p:nvSpPr>
          <p:cNvPr id="10" name="Title 1">
            <a:extLst>
              <a:ext uri="{FF2B5EF4-FFF2-40B4-BE49-F238E27FC236}">
                <a16:creationId xmlns:a16="http://schemas.microsoft.com/office/drawing/2014/main" id="{466B7EE4-5373-48ED-A4A9-247E464803E8}"/>
              </a:ext>
            </a:extLst>
          </p:cNvPr>
          <p:cNvSpPr>
            <a:spLocks noGrp="1"/>
          </p:cNvSpPr>
          <p:nvPr>
            <p:ph type="title"/>
          </p:nvPr>
        </p:nvSpPr>
        <p:spPr>
          <a:xfrm>
            <a:off x="838200" y="134537"/>
            <a:ext cx="10515600" cy="891180"/>
          </a:xfrm>
        </p:spPr>
        <p:txBody>
          <a:bodyPr/>
          <a:lstStyle/>
          <a:p>
            <a:r>
              <a:rPr lang="en-US" dirty="0"/>
              <a:t>Business Strategy</a:t>
            </a:r>
          </a:p>
        </p:txBody>
      </p:sp>
      <p:graphicFrame>
        <p:nvGraphicFramePr>
          <p:cNvPr id="11" name="Diagram 10">
            <a:extLst>
              <a:ext uri="{FF2B5EF4-FFF2-40B4-BE49-F238E27FC236}">
                <a16:creationId xmlns:a16="http://schemas.microsoft.com/office/drawing/2014/main" id="{68849028-89AA-4E0D-8E70-5BDF9C569778}"/>
              </a:ext>
            </a:extLst>
          </p:cNvPr>
          <p:cNvGraphicFramePr/>
          <p:nvPr>
            <p:extLst>
              <p:ext uri="{D42A27DB-BD31-4B8C-83A1-F6EECF244321}">
                <p14:modId xmlns:p14="http://schemas.microsoft.com/office/powerpoint/2010/main" val="1629321517"/>
              </p:ext>
            </p:extLst>
          </p:nvPr>
        </p:nvGraphicFramePr>
        <p:xfrm>
          <a:off x="467637" y="6285847"/>
          <a:ext cx="11244635" cy="4220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89101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B4CFE-C177-4699-9432-68E2AB40A0A5}"/>
              </a:ext>
            </a:extLst>
          </p:cNvPr>
          <p:cNvSpPr>
            <a:spLocks noGrp="1"/>
          </p:cNvSpPr>
          <p:nvPr>
            <p:ph type="title"/>
          </p:nvPr>
        </p:nvSpPr>
        <p:spPr/>
        <p:txBody>
          <a:bodyPr/>
          <a:lstStyle/>
          <a:p>
            <a:r>
              <a:rPr lang="en-US" dirty="0"/>
              <a:t>Client Engagement Expectations</a:t>
            </a:r>
          </a:p>
        </p:txBody>
      </p:sp>
      <p:sp>
        <p:nvSpPr>
          <p:cNvPr id="3" name="Content Placeholder 2">
            <a:extLst>
              <a:ext uri="{FF2B5EF4-FFF2-40B4-BE49-F238E27FC236}">
                <a16:creationId xmlns:a16="http://schemas.microsoft.com/office/drawing/2014/main" id="{B2ED5458-B344-48CE-A64C-CDE0F5D7E9CB}"/>
              </a:ext>
            </a:extLst>
          </p:cNvPr>
          <p:cNvSpPr>
            <a:spLocks noGrp="1"/>
          </p:cNvSpPr>
          <p:nvPr>
            <p:ph idx="1"/>
          </p:nvPr>
        </p:nvSpPr>
        <p:spPr/>
        <p:txBody>
          <a:bodyPr>
            <a:normAutofit fontScale="92500" lnSpcReduction="10000"/>
          </a:bodyPr>
          <a:lstStyle/>
          <a:p>
            <a:r>
              <a:rPr lang="en-US" dirty="0"/>
              <a:t>Be mindful in what you sign up for</a:t>
            </a:r>
          </a:p>
          <a:p>
            <a:r>
              <a:rPr lang="en-US" dirty="0"/>
              <a:t>Deliver on your commitments or don’t make them</a:t>
            </a:r>
          </a:p>
          <a:p>
            <a:r>
              <a:rPr lang="en-US" dirty="0"/>
              <a:t>Communicate fully and be courageous in speaking the truth</a:t>
            </a:r>
          </a:p>
          <a:p>
            <a:r>
              <a:rPr lang="en-US" dirty="0"/>
              <a:t>Set the right expectations up front and then manage expectations throughout the engagement</a:t>
            </a:r>
          </a:p>
          <a:p>
            <a:r>
              <a:rPr lang="en-US" dirty="0"/>
              <a:t>Get to know your client very well, very quickly</a:t>
            </a:r>
          </a:p>
          <a:p>
            <a:r>
              <a:rPr lang="en-US" dirty="0"/>
              <a:t>Decide upfront who will maintain delivered solution</a:t>
            </a:r>
          </a:p>
          <a:p>
            <a:r>
              <a:rPr lang="en-US" dirty="0"/>
              <a:t>Be fair in dealing with the client – always strive to do what’s right – but be firm when necessary</a:t>
            </a:r>
          </a:p>
          <a:p>
            <a:r>
              <a:rPr lang="en-US" dirty="0"/>
              <a:t>Create/maintain relationships based on trust, empathy, and compassion</a:t>
            </a:r>
          </a:p>
          <a:p>
            <a:r>
              <a:rPr lang="en-US" dirty="0"/>
              <a:t>Amplify the “fun factor”</a:t>
            </a:r>
          </a:p>
        </p:txBody>
      </p:sp>
      <p:sp>
        <p:nvSpPr>
          <p:cNvPr id="4" name="Slide Number Placeholder 3">
            <a:extLst>
              <a:ext uri="{FF2B5EF4-FFF2-40B4-BE49-F238E27FC236}">
                <a16:creationId xmlns:a16="http://schemas.microsoft.com/office/drawing/2014/main" id="{F8AEA917-2433-4C3A-9F96-659C54D5F575}"/>
              </a:ext>
            </a:extLst>
          </p:cNvPr>
          <p:cNvSpPr>
            <a:spLocks noGrp="1"/>
          </p:cNvSpPr>
          <p:nvPr>
            <p:ph type="sldNum" sz="quarter" idx="12"/>
          </p:nvPr>
        </p:nvSpPr>
        <p:spPr/>
        <p:txBody>
          <a:bodyPr/>
          <a:lstStyle/>
          <a:p>
            <a:fld id="{9F53B199-6D7C-402C-A5BA-EEA8D00CD985}" type="slidenum">
              <a:rPr lang="en-US" smtClean="0"/>
              <a:t>5</a:t>
            </a:fld>
            <a:endParaRPr lang="en-US" dirty="0"/>
          </a:p>
        </p:txBody>
      </p:sp>
      <p:graphicFrame>
        <p:nvGraphicFramePr>
          <p:cNvPr id="5" name="Diagram 4">
            <a:extLst>
              <a:ext uri="{FF2B5EF4-FFF2-40B4-BE49-F238E27FC236}">
                <a16:creationId xmlns:a16="http://schemas.microsoft.com/office/drawing/2014/main" id="{769FB689-A229-4EDA-BEC8-4EC06A9173C6}"/>
              </a:ext>
            </a:extLst>
          </p:cNvPr>
          <p:cNvGraphicFramePr/>
          <p:nvPr>
            <p:extLst>
              <p:ext uri="{D42A27DB-BD31-4B8C-83A1-F6EECF244321}">
                <p14:modId xmlns:p14="http://schemas.microsoft.com/office/powerpoint/2010/main" val="893718446"/>
              </p:ext>
            </p:extLst>
          </p:nvPr>
        </p:nvGraphicFramePr>
        <p:xfrm>
          <a:off x="467637" y="6285847"/>
          <a:ext cx="11244635" cy="4220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9168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B4CFE-C177-4699-9432-68E2AB40A0A5}"/>
              </a:ext>
            </a:extLst>
          </p:cNvPr>
          <p:cNvSpPr>
            <a:spLocks noGrp="1"/>
          </p:cNvSpPr>
          <p:nvPr>
            <p:ph type="title"/>
          </p:nvPr>
        </p:nvSpPr>
        <p:spPr/>
        <p:txBody>
          <a:bodyPr/>
          <a:lstStyle/>
          <a:p>
            <a:r>
              <a:rPr lang="en-US" dirty="0"/>
              <a:t>Winning Business with Power BI</a:t>
            </a:r>
          </a:p>
        </p:txBody>
      </p:sp>
      <p:sp>
        <p:nvSpPr>
          <p:cNvPr id="3" name="Content Placeholder 2">
            <a:extLst>
              <a:ext uri="{FF2B5EF4-FFF2-40B4-BE49-F238E27FC236}">
                <a16:creationId xmlns:a16="http://schemas.microsoft.com/office/drawing/2014/main" id="{B2ED5458-B344-48CE-A64C-CDE0F5D7E9CB}"/>
              </a:ext>
            </a:extLst>
          </p:cNvPr>
          <p:cNvSpPr>
            <a:spLocks noGrp="1"/>
          </p:cNvSpPr>
          <p:nvPr>
            <p:ph idx="1"/>
          </p:nvPr>
        </p:nvSpPr>
        <p:spPr>
          <a:xfrm>
            <a:off x="838200" y="1160890"/>
            <a:ext cx="10515600" cy="5016073"/>
          </a:xfrm>
        </p:spPr>
        <p:txBody>
          <a:bodyPr>
            <a:normAutofit/>
          </a:bodyPr>
          <a:lstStyle/>
          <a:p>
            <a:pPr lvl="0"/>
            <a:r>
              <a:rPr lang="en-US" sz="3600" dirty="0"/>
              <a:t> Find your niche </a:t>
            </a:r>
          </a:p>
          <a:p>
            <a:pPr lvl="0"/>
            <a:r>
              <a:rPr lang="en-US" sz="3600" dirty="0"/>
              <a:t> Think long-term</a:t>
            </a:r>
          </a:p>
          <a:p>
            <a:pPr lvl="0"/>
            <a:r>
              <a:rPr lang="en-US" sz="3600" dirty="0"/>
              <a:t> Be visible </a:t>
            </a:r>
          </a:p>
          <a:p>
            <a:pPr lvl="0"/>
            <a:r>
              <a:rPr lang="en-US" sz="3600" dirty="0"/>
              <a:t> Demonstrate thought leadership </a:t>
            </a:r>
          </a:p>
          <a:p>
            <a:pPr lvl="0"/>
            <a:r>
              <a:rPr lang="en-US" sz="3600" dirty="0"/>
              <a:t> Establish partner network</a:t>
            </a:r>
          </a:p>
          <a:p>
            <a:r>
              <a:rPr lang="en-US" sz="3600" dirty="0"/>
              <a:t> Foster your local community </a:t>
            </a:r>
          </a:p>
          <a:p>
            <a:r>
              <a:rPr lang="en-US" sz="3600" dirty="0"/>
              <a:t> Consistently delight clients</a:t>
            </a:r>
          </a:p>
          <a:p>
            <a:endParaRPr lang="en-US" sz="3600" dirty="0"/>
          </a:p>
        </p:txBody>
      </p:sp>
      <p:sp>
        <p:nvSpPr>
          <p:cNvPr id="4" name="Slide Number Placeholder 3">
            <a:extLst>
              <a:ext uri="{FF2B5EF4-FFF2-40B4-BE49-F238E27FC236}">
                <a16:creationId xmlns:a16="http://schemas.microsoft.com/office/drawing/2014/main" id="{F8AEA917-2433-4C3A-9F96-659C54D5F575}"/>
              </a:ext>
            </a:extLst>
          </p:cNvPr>
          <p:cNvSpPr>
            <a:spLocks noGrp="1"/>
          </p:cNvSpPr>
          <p:nvPr>
            <p:ph type="sldNum" sz="quarter" idx="12"/>
          </p:nvPr>
        </p:nvSpPr>
        <p:spPr/>
        <p:txBody>
          <a:bodyPr/>
          <a:lstStyle/>
          <a:p>
            <a:fld id="{9F53B199-6D7C-402C-A5BA-EEA8D00CD985}" type="slidenum">
              <a:rPr lang="en-US" smtClean="0"/>
              <a:t>6</a:t>
            </a:fld>
            <a:endParaRPr lang="en-US" dirty="0"/>
          </a:p>
        </p:txBody>
      </p:sp>
      <p:graphicFrame>
        <p:nvGraphicFramePr>
          <p:cNvPr id="5" name="Diagram 4">
            <a:extLst>
              <a:ext uri="{FF2B5EF4-FFF2-40B4-BE49-F238E27FC236}">
                <a16:creationId xmlns:a16="http://schemas.microsoft.com/office/drawing/2014/main" id="{50DFBBF0-A534-433D-B8FF-E5905286AF32}"/>
              </a:ext>
            </a:extLst>
          </p:cNvPr>
          <p:cNvGraphicFramePr/>
          <p:nvPr>
            <p:extLst>
              <p:ext uri="{D42A27DB-BD31-4B8C-83A1-F6EECF244321}">
                <p14:modId xmlns:p14="http://schemas.microsoft.com/office/powerpoint/2010/main" val="927653231"/>
              </p:ext>
            </p:extLst>
          </p:nvPr>
        </p:nvGraphicFramePr>
        <p:xfrm>
          <a:off x="467637" y="6285847"/>
          <a:ext cx="11244635" cy="4220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Graphic 6" descr="Podium">
            <a:extLst>
              <a:ext uri="{FF2B5EF4-FFF2-40B4-BE49-F238E27FC236}">
                <a16:creationId xmlns:a16="http://schemas.microsoft.com/office/drawing/2014/main" id="{D968BD3E-7D21-4DC2-AF9D-682531EEEFC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391294" y="1988637"/>
            <a:ext cx="2639122" cy="2639122"/>
          </a:xfrm>
          <a:prstGeom prst="rect">
            <a:avLst/>
          </a:prstGeom>
        </p:spPr>
      </p:pic>
      <p:pic>
        <p:nvPicPr>
          <p:cNvPr id="8" name="Picture 7">
            <a:extLst>
              <a:ext uri="{FF2B5EF4-FFF2-40B4-BE49-F238E27FC236}">
                <a16:creationId xmlns:a16="http://schemas.microsoft.com/office/drawing/2014/main" id="{6F75B52B-DE47-4498-9638-72B0E419600A}"/>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250108" y="1388807"/>
            <a:ext cx="944137" cy="944137"/>
          </a:xfrm>
          <a:prstGeom prst="rect">
            <a:avLst/>
          </a:prstGeom>
        </p:spPr>
      </p:pic>
      <p:pic>
        <p:nvPicPr>
          <p:cNvPr id="14" name="Picture 13">
            <a:extLst>
              <a:ext uri="{FF2B5EF4-FFF2-40B4-BE49-F238E27FC236}">
                <a16:creationId xmlns:a16="http://schemas.microsoft.com/office/drawing/2014/main" id="{2F01D6D9-D0B0-4289-85A5-CCA6B319545A}"/>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391293" y="1806308"/>
            <a:ext cx="1192432" cy="820027"/>
          </a:xfrm>
          <a:prstGeom prst="rect">
            <a:avLst/>
          </a:prstGeom>
        </p:spPr>
      </p:pic>
      <p:pic>
        <p:nvPicPr>
          <p:cNvPr id="16" name="Picture 15">
            <a:extLst>
              <a:ext uri="{FF2B5EF4-FFF2-40B4-BE49-F238E27FC236}">
                <a16:creationId xmlns:a16="http://schemas.microsoft.com/office/drawing/2014/main" id="{5FAB88F4-2242-4042-8560-431FAD5EA62B}"/>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210973" y="2215005"/>
            <a:ext cx="485096" cy="494798"/>
          </a:xfrm>
          <a:prstGeom prst="rect">
            <a:avLst/>
          </a:prstGeom>
        </p:spPr>
      </p:pic>
    </p:spTree>
    <p:extLst>
      <p:ext uri="{BB962C8B-B14F-4D97-AF65-F5344CB8AC3E}">
        <p14:creationId xmlns:p14="http://schemas.microsoft.com/office/powerpoint/2010/main" val="2741288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4798A-CD69-4DB4-81C7-64F66A4F96AB}"/>
              </a:ext>
            </a:extLst>
          </p:cNvPr>
          <p:cNvSpPr>
            <a:spLocks noGrp="1"/>
          </p:cNvSpPr>
          <p:nvPr>
            <p:ph type="title"/>
          </p:nvPr>
        </p:nvSpPr>
        <p:spPr/>
        <p:txBody>
          <a:bodyPr/>
          <a:lstStyle/>
          <a:p>
            <a:r>
              <a:rPr lang="en-US" dirty="0"/>
              <a:t>Find Your Niche</a:t>
            </a:r>
          </a:p>
        </p:txBody>
      </p:sp>
      <p:sp>
        <p:nvSpPr>
          <p:cNvPr id="3" name="Content Placeholder 2">
            <a:extLst>
              <a:ext uri="{FF2B5EF4-FFF2-40B4-BE49-F238E27FC236}">
                <a16:creationId xmlns:a16="http://schemas.microsoft.com/office/drawing/2014/main" id="{9F6FE0C7-4680-4C8E-8C92-3AC33D2BDCFB}"/>
              </a:ext>
            </a:extLst>
          </p:cNvPr>
          <p:cNvSpPr>
            <a:spLocks noGrp="1"/>
          </p:cNvSpPr>
          <p:nvPr>
            <p:ph idx="1"/>
          </p:nvPr>
        </p:nvSpPr>
        <p:spPr/>
        <p:txBody>
          <a:bodyPr>
            <a:normAutofit/>
          </a:bodyPr>
          <a:lstStyle/>
          <a:p>
            <a:pPr lvl="0"/>
            <a:r>
              <a:rPr lang="en-US" sz="3200" dirty="0"/>
              <a:t>Find areas of specialization in BI that you can be the BEST</a:t>
            </a:r>
          </a:p>
          <a:p>
            <a:r>
              <a:rPr lang="en-US" sz="3200" dirty="0"/>
              <a:t>Develop specific industry or technology domains</a:t>
            </a:r>
          </a:p>
          <a:p>
            <a:r>
              <a:rPr lang="en-US" sz="3200" dirty="0"/>
              <a:t>Advanced analytics vs. traditional BI</a:t>
            </a:r>
          </a:p>
          <a:p>
            <a:r>
              <a:rPr lang="en-US" sz="3200" dirty="0"/>
              <a:t>Articulate value proposition – prove it over and over again</a:t>
            </a:r>
          </a:p>
          <a:p>
            <a:endParaRPr lang="en-US" sz="3200" dirty="0"/>
          </a:p>
        </p:txBody>
      </p:sp>
      <p:sp>
        <p:nvSpPr>
          <p:cNvPr id="4" name="Slide Number Placeholder 3">
            <a:extLst>
              <a:ext uri="{FF2B5EF4-FFF2-40B4-BE49-F238E27FC236}">
                <a16:creationId xmlns:a16="http://schemas.microsoft.com/office/drawing/2014/main" id="{2AE25C49-2AF0-426E-87AF-EFF8377CA0EF}"/>
              </a:ext>
            </a:extLst>
          </p:cNvPr>
          <p:cNvSpPr>
            <a:spLocks noGrp="1"/>
          </p:cNvSpPr>
          <p:nvPr>
            <p:ph type="sldNum" sz="quarter" idx="12"/>
          </p:nvPr>
        </p:nvSpPr>
        <p:spPr/>
        <p:txBody>
          <a:bodyPr/>
          <a:lstStyle/>
          <a:p>
            <a:fld id="{9F53B199-6D7C-402C-A5BA-EEA8D00CD985}" type="slidenum">
              <a:rPr lang="en-US" smtClean="0"/>
              <a:t>7</a:t>
            </a:fld>
            <a:endParaRPr lang="en-US" dirty="0"/>
          </a:p>
        </p:txBody>
      </p:sp>
      <p:graphicFrame>
        <p:nvGraphicFramePr>
          <p:cNvPr id="5" name="Diagram 4">
            <a:extLst>
              <a:ext uri="{FF2B5EF4-FFF2-40B4-BE49-F238E27FC236}">
                <a16:creationId xmlns:a16="http://schemas.microsoft.com/office/drawing/2014/main" id="{CA169B66-3056-407F-8148-098CDBA85F5F}"/>
              </a:ext>
            </a:extLst>
          </p:cNvPr>
          <p:cNvGraphicFramePr/>
          <p:nvPr>
            <p:extLst>
              <p:ext uri="{D42A27DB-BD31-4B8C-83A1-F6EECF244321}">
                <p14:modId xmlns:p14="http://schemas.microsoft.com/office/powerpoint/2010/main" val="1232455083"/>
              </p:ext>
            </p:extLst>
          </p:nvPr>
        </p:nvGraphicFramePr>
        <p:xfrm>
          <a:off x="467637" y="6285847"/>
          <a:ext cx="11244635" cy="4220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Graphic 8" descr="Magnifying glass">
            <a:extLst>
              <a:ext uri="{FF2B5EF4-FFF2-40B4-BE49-F238E27FC236}">
                <a16:creationId xmlns:a16="http://schemas.microsoft.com/office/drawing/2014/main" id="{B3B8E09B-E06D-4B86-B162-78A9226205E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056990" y="3824867"/>
            <a:ext cx="2078021" cy="2078021"/>
          </a:xfrm>
          <a:prstGeom prst="rect">
            <a:avLst/>
          </a:prstGeom>
        </p:spPr>
      </p:pic>
    </p:spTree>
    <p:extLst>
      <p:ext uri="{BB962C8B-B14F-4D97-AF65-F5344CB8AC3E}">
        <p14:creationId xmlns:p14="http://schemas.microsoft.com/office/powerpoint/2010/main" val="109919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4798A-CD69-4DB4-81C7-64F66A4F96AB}"/>
              </a:ext>
            </a:extLst>
          </p:cNvPr>
          <p:cNvSpPr>
            <a:spLocks noGrp="1"/>
          </p:cNvSpPr>
          <p:nvPr>
            <p:ph type="title"/>
          </p:nvPr>
        </p:nvSpPr>
        <p:spPr/>
        <p:txBody>
          <a:bodyPr/>
          <a:lstStyle/>
          <a:p>
            <a:r>
              <a:rPr lang="en-US" dirty="0"/>
              <a:t>Think Long-Term</a:t>
            </a:r>
          </a:p>
        </p:txBody>
      </p:sp>
      <p:sp>
        <p:nvSpPr>
          <p:cNvPr id="3" name="Content Placeholder 2">
            <a:extLst>
              <a:ext uri="{FF2B5EF4-FFF2-40B4-BE49-F238E27FC236}">
                <a16:creationId xmlns:a16="http://schemas.microsoft.com/office/drawing/2014/main" id="{9F6FE0C7-4680-4C8E-8C92-3AC33D2BDCFB}"/>
              </a:ext>
            </a:extLst>
          </p:cNvPr>
          <p:cNvSpPr>
            <a:spLocks noGrp="1"/>
          </p:cNvSpPr>
          <p:nvPr>
            <p:ph idx="1"/>
          </p:nvPr>
        </p:nvSpPr>
        <p:spPr/>
        <p:txBody>
          <a:bodyPr>
            <a:normAutofit/>
          </a:bodyPr>
          <a:lstStyle/>
          <a:p>
            <a:pPr lvl="0"/>
            <a:r>
              <a:rPr lang="en-US" sz="3200" dirty="0"/>
              <a:t>Build trust and confidence</a:t>
            </a:r>
          </a:p>
          <a:p>
            <a:pPr lvl="0"/>
            <a:r>
              <a:rPr lang="en-US" sz="3200" dirty="0"/>
              <a:t>Establish value through skills and expertise – not dependency</a:t>
            </a:r>
          </a:p>
          <a:p>
            <a:r>
              <a:rPr lang="en-US" sz="3200" dirty="0"/>
              <a:t>DO NOT build black-box solutions</a:t>
            </a:r>
          </a:p>
          <a:p>
            <a:pPr lvl="0"/>
            <a:r>
              <a:rPr lang="en-US" sz="3200" dirty="0"/>
              <a:t>Augment the client – find synergy</a:t>
            </a:r>
          </a:p>
          <a:p>
            <a:pPr lvl="0"/>
            <a:r>
              <a:rPr lang="en-US" sz="3200" dirty="0"/>
              <a:t>Network of “delighted clients” versus small number of cash-cow clients</a:t>
            </a:r>
          </a:p>
        </p:txBody>
      </p:sp>
      <p:sp>
        <p:nvSpPr>
          <p:cNvPr id="4" name="Slide Number Placeholder 3">
            <a:extLst>
              <a:ext uri="{FF2B5EF4-FFF2-40B4-BE49-F238E27FC236}">
                <a16:creationId xmlns:a16="http://schemas.microsoft.com/office/drawing/2014/main" id="{2AE25C49-2AF0-426E-87AF-EFF8377CA0EF}"/>
              </a:ext>
            </a:extLst>
          </p:cNvPr>
          <p:cNvSpPr>
            <a:spLocks noGrp="1"/>
          </p:cNvSpPr>
          <p:nvPr>
            <p:ph type="sldNum" sz="quarter" idx="12"/>
          </p:nvPr>
        </p:nvSpPr>
        <p:spPr/>
        <p:txBody>
          <a:bodyPr/>
          <a:lstStyle/>
          <a:p>
            <a:fld id="{9F53B199-6D7C-402C-A5BA-EEA8D00CD985}" type="slidenum">
              <a:rPr lang="en-US" smtClean="0"/>
              <a:t>8</a:t>
            </a:fld>
            <a:endParaRPr lang="en-US" dirty="0"/>
          </a:p>
        </p:txBody>
      </p:sp>
      <p:graphicFrame>
        <p:nvGraphicFramePr>
          <p:cNvPr id="5" name="Diagram 4">
            <a:extLst>
              <a:ext uri="{FF2B5EF4-FFF2-40B4-BE49-F238E27FC236}">
                <a16:creationId xmlns:a16="http://schemas.microsoft.com/office/drawing/2014/main" id="{A8F1000B-6D1B-400A-B709-F0F3FB916ABE}"/>
              </a:ext>
            </a:extLst>
          </p:cNvPr>
          <p:cNvGraphicFramePr/>
          <p:nvPr>
            <p:extLst>
              <p:ext uri="{D42A27DB-BD31-4B8C-83A1-F6EECF244321}">
                <p14:modId xmlns:p14="http://schemas.microsoft.com/office/powerpoint/2010/main" val="1232455083"/>
              </p:ext>
            </p:extLst>
          </p:nvPr>
        </p:nvGraphicFramePr>
        <p:xfrm>
          <a:off x="467637" y="6285847"/>
          <a:ext cx="11244635" cy="4220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Graphic 8" descr="Family with boy">
            <a:extLst>
              <a:ext uri="{FF2B5EF4-FFF2-40B4-BE49-F238E27FC236}">
                <a16:creationId xmlns:a16="http://schemas.microsoft.com/office/drawing/2014/main" id="{982FF33C-6851-498A-857C-36BAD3372D8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09811" y="4092495"/>
            <a:ext cx="1972379" cy="1972379"/>
          </a:xfrm>
          <a:prstGeom prst="rect">
            <a:avLst/>
          </a:prstGeom>
        </p:spPr>
      </p:pic>
    </p:spTree>
    <p:extLst>
      <p:ext uri="{BB962C8B-B14F-4D97-AF65-F5344CB8AC3E}">
        <p14:creationId xmlns:p14="http://schemas.microsoft.com/office/powerpoint/2010/main" val="4022782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4798A-CD69-4DB4-81C7-64F66A4F96AB}"/>
              </a:ext>
            </a:extLst>
          </p:cNvPr>
          <p:cNvSpPr>
            <a:spLocks noGrp="1"/>
          </p:cNvSpPr>
          <p:nvPr>
            <p:ph type="title"/>
          </p:nvPr>
        </p:nvSpPr>
        <p:spPr/>
        <p:txBody>
          <a:bodyPr/>
          <a:lstStyle/>
          <a:p>
            <a:r>
              <a:rPr lang="en-US" dirty="0"/>
              <a:t>Be Visible</a:t>
            </a:r>
          </a:p>
        </p:txBody>
      </p:sp>
      <p:sp>
        <p:nvSpPr>
          <p:cNvPr id="3" name="Content Placeholder 2">
            <a:extLst>
              <a:ext uri="{FF2B5EF4-FFF2-40B4-BE49-F238E27FC236}">
                <a16:creationId xmlns:a16="http://schemas.microsoft.com/office/drawing/2014/main" id="{9F6FE0C7-4680-4C8E-8C92-3AC33D2BDCFB}"/>
              </a:ext>
            </a:extLst>
          </p:cNvPr>
          <p:cNvSpPr>
            <a:spLocks noGrp="1"/>
          </p:cNvSpPr>
          <p:nvPr>
            <p:ph idx="1"/>
          </p:nvPr>
        </p:nvSpPr>
        <p:spPr/>
        <p:txBody>
          <a:bodyPr>
            <a:normAutofit/>
          </a:bodyPr>
          <a:lstStyle/>
          <a:p>
            <a:pPr lvl="0"/>
            <a:r>
              <a:rPr lang="en-US" sz="3200" dirty="0"/>
              <a:t>Be visible in your markets/communities</a:t>
            </a:r>
          </a:p>
          <a:p>
            <a:r>
              <a:rPr lang="en-US" sz="3200" dirty="0"/>
              <a:t>Incentivize internal resources to engage in local IT events</a:t>
            </a:r>
          </a:p>
          <a:p>
            <a:r>
              <a:rPr lang="en-US" sz="3200" dirty="0"/>
              <a:t>Join technology associations</a:t>
            </a:r>
          </a:p>
          <a:p>
            <a:r>
              <a:rPr lang="en-US" sz="3200" dirty="0"/>
              <a:t>Volunteer in the community</a:t>
            </a:r>
          </a:p>
        </p:txBody>
      </p:sp>
      <p:sp>
        <p:nvSpPr>
          <p:cNvPr id="4" name="Slide Number Placeholder 3">
            <a:extLst>
              <a:ext uri="{FF2B5EF4-FFF2-40B4-BE49-F238E27FC236}">
                <a16:creationId xmlns:a16="http://schemas.microsoft.com/office/drawing/2014/main" id="{2AE25C49-2AF0-426E-87AF-EFF8377CA0EF}"/>
              </a:ext>
            </a:extLst>
          </p:cNvPr>
          <p:cNvSpPr>
            <a:spLocks noGrp="1"/>
          </p:cNvSpPr>
          <p:nvPr>
            <p:ph type="sldNum" sz="quarter" idx="12"/>
          </p:nvPr>
        </p:nvSpPr>
        <p:spPr/>
        <p:txBody>
          <a:bodyPr/>
          <a:lstStyle/>
          <a:p>
            <a:fld id="{9F53B199-6D7C-402C-A5BA-EEA8D00CD985}" type="slidenum">
              <a:rPr lang="en-US" smtClean="0"/>
              <a:t>9</a:t>
            </a:fld>
            <a:endParaRPr lang="en-US" dirty="0"/>
          </a:p>
        </p:txBody>
      </p:sp>
      <p:graphicFrame>
        <p:nvGraphicFramePr>
          <p:cNvPr id="5" name="Diagram 4">
            <a:extLst>
              <a:ext uri="{FF2B5EF4-FFF2-40B4-BE49-F238E27FC236}">
                <a16:creationId xmlns:a16="http://schemas.microsoft.com/office/drawing/2014/main" id="{8814AB87-C4EF-453A-AFEE-BEEC0EDE9BDF}"/>
              </a:ext>
            </a:extLst>
          </p:cNvPr>
          <p:cNvGraphicFramePr/>
          <p:nvPr>
            <p:extLst>
              <p:ext uri="{D42A27DB-BD31-4B8C-83A1-F6EECF244321}">
                <p14:modId xmlns:p14="http://schemas.microsoft.com/office/powerpoint/2010/main" val="1232455083"/>
              </p:ext>
            </p:extLst>
          </p:nvPr>
        </p:nvGraphicFramePr>
        <p:xfrm>
          <a:off x="467637" y="6285847"/>
          <a:ext cx="11244635" cy="4220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Graphic 6" descr="Teacher">
            <a:extLst>
              <a:ext uri="{FF2B5EF4-FFF2-40B4-BE49-F238E27FC236}">
                <a16:creationId xmlns:a16="http://schemas.microsoft.com/office/drawing/2014/main" id="{053EFED3-72D6-4D4C-B684-D412663850E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948354" y="3754244"/>
            <a:ext cx="2295293" cy="2295293"/>
          </a:xfrm>
          <a:prstGeom prst="rect">
            <a:avLst/>
          </a:prstGeom>
        </p:spPr>
      </p:pic>
    </p:spTree>
    <p:extLst>
      <p:ext uri="{BB962C8B-B14F-4D97-AF65-F5344CB8AC3E}">
        <p14:creationId xmlns:p14="http://schemas.microsoft.com/office/powerpoint/2010/main" val="168489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4086640E3442C4A8C44F25C7BBAEEA4" ma:contentTypeVersion="8" ma:contentTypeDescription="Create a new document." ma:contentTypeScope="" ma:versionID="4d74e39a37ecbb2d275c39a27441d098">
  <xsd:schema xmlns:xsd="http://www.w3.org/2001/XMLSchema" xmlns:xs="http://www.w3.org/2001/XMLSchema" xmlns:p="http://schemas.microsoft.com/office/2006/metadata/properties" xmlns:ns2="44f90d77-b016-4c4b-af7c-5bdae884935c" xmlns:ns3="5d5913bd-3812-4790-81fb-580087889698" targetNamespace="http://schemas.microsoft.com/office/2006/metadata/properties" ma:root="true" ma:fieldsID="4e2463b0aa33b411a36d430fe85fc641" ns2:_="" ns3:_="">
    <xsd:import namespace="44f90d77-b016-4c4b-af7c-5bdae884935c"/>
    <xsd:import namespace="5d5913bd-3812-4790-81fb-58008788969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f90d77-b016-4c4b-af7c-5bdae884935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5913bd-3812-4790-81fb-58008788969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166A53-2EA7-4EAF-BB7F-5682E0187A78}">
  <ds:schemaRefs>
    <ds:schemaRef ds:uri="http://purl.org/dc/elements/1.1/"/>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5d5913bd-3812-4790-81fb-580087889698"/>
    <ds:schemaRef ds:uri="44f90d77-b016-4c4b-af7c-5bdae884935c"/>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248BA71-D572-4C18-BC84-0DD1180B31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f90d77-b016-4c4b-af7c-5bdae884935c"/>
    <ds:schemaRef ds:uri="5d5913bd-3812-4790-81fb-5800878896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93E5C71-FE9D-4252-A3E6-7D95CE809E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4814</TotalTime>
  <Words>1840</Words>
  <Application>Microsoft Office PowerPoint</Application>
  <PresentationFormat>Widescreen</PresentationFormat>
  <Paragraphs>205</Paragraphs>
  <Slides>17</Slides>
  <Notes>12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17</vt:i4>
      </vt:variant>
    </vt:vector>
  </HeadingPairs>
  <TitlesOfParts>
    <vt:vector size="27" baseType="lpstr">
      <vt:lpstr>Arial</vt:lpstr>
      <vt:lpstr>Calibri</vt:lpstr>
      <vt:lpstr>Calibri Light</vt:lpstr>
      <vt:lpstr>Courier New</vt:lpstr>
      <vt:lpstr>Tw Cen MT</vt:lpstr>
      <vt:lpstr>Tw Cen MT Condensed</vt:lpstr>
      <vt:lpstr>Wingdings</vt:lpstr>
      <vt:lpstr>Wingdings 3</vt:lpstr>
      <vt:lpstr>Office Theme</vt:lpstr>
      <vt:lpstr>Integral</vt:lpstr>
      <vt:lpstr>Power BI Partner call  Winning business with power bi</vt:lpstr>
      <vt:lpstr>Overview</vt:lpstr>
      <vt:lpstr>Winning Business with Power BI</vt:lpstr>
      <vt:lpstr>Business Strategy</vt:lpstr>
      <vt:lpstr>Client Engagement Expectations</vt:lpstr>
      <vt:lpstr>Winning Business with Power BI</vt:lpstr>
      <vt:lpstr>Find Your Niche</vt:lpstr>
      <vt:lpstr>Think Long-Term</vt:lpstr>
      <vt:lpstr>Be Visible</vt:lpstr>
      <vt:lpstr>Demonstrate Thought Leadership</vt:lpstr>
      <vt:lpstr>Partner Network</vt:lpstr>
      <vt:lpstr>Fostering Community</vt:lpstr>
      <vt:lpstr>Consistently Delight</vt:lpstr>
      <vt:lpstr>Wrap It Up!</vt:lpstr>
      <vt:lpstr>Summary</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Nw newborn specialists solution proposal</dc:title>
  <dc:creator>Gregory Petrossian</dc:creator>
  <cp:lastModifiedBy>Gregory Petrossian</cp:lastModifiedBy>
  <cp:revision>114</cp:revision>
  <dcterms:modified xsi:type="dcterms:W3CDTF">2018-04-23T15:28:41Z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0x010100E4086640E3442C4A8C44F25C7BBAEEA4</vt:lpwstr>
  </property>
</Properties>
</file>